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0"/>
  </p:notesMasterIdLst>
  <p:sldIdLst>
    <p:sldId id="269" r:id="rId2"/>
    <p:sldId id="256" r:id="rId3"/>
    <p:sldId id="259" r:id="rId4"/>
    <p:sldId id="260" r:id="rId5"/>
    <p:sldId id="320" r:id="rId6"/>
    <p:sldId id="304" r:id="rId7"/>
    <p:sldId id="306" r:id="rId8"/>
    <p:sldId id="268" r:id="rId9"/>
    <p:sldId id="273" r:id="rId10"/>
    <p:sldId id="316" r:id="rId11"/>
    <p:sldId id="317" r:id="rId12"/>
    <p:sldId id="318" r:id="rId13"/>
    <p:sldId id="270" r:id="rId14"/>
    <p:sldId id="319" r:id="rId15"/>
    <p:sldId id="308" r:id="rId16"/>
    <p:sldId id="310" r:id="rId17"/>
    <p:sldId id="311" r:id="rId18"/>
    <p:sldId id="309" r:id="rId19"/>
    <p:sldId id="312" r:id="rId20"/>
    <p:sldId id="265" r:id="rId21"/>
    <p:sldId id="313" r:id="rId22"/>
    <p:sldId id="323" r:id="rId23"/>
    <p:sldId id="272" r:id="rId24"/>
    <p:sldId id="261" r:id="rId25"/>
    <p:sldId id="262" r:id="rId26"/>
    <p:sldId id="305" r:id="rId27"/>
    <p:sldId id="321" r:id="rId28"/>
    <p:sldId id="303" r:id="rId29"/>
  </p:sldIdLst>
  <p:sldSz cx="9144000" cy="5143500" type="screen16x9"/>
  <p:notesSz cx="6858000" cy="9144000"/>
  <p:embeddedFontLst>
    <p:embeddedFont>
      <p:font typeface="Aharoni" panose="02010803020104030203" pitchFamily="2" charset="-79"/>
      <p:bold r:id="rId31"/>
    </p:embeddedFont>
    <p:embeddedFont>
      <p:font typeface="Barlow" panose="020B0604020202020204" charset="0"/>
      <p:regular r:id="rId32"/>
      <p:bold r:id="rId33"/>
      <p:italic r:id="rId34"/>
      <p:boldItalic r:id="rId35"/>
    </p:embeddedFont>
    <p:embeddedFont>
      <p:font typeface="Raleway" panose="020B0604020202020204" charset="0"/>
      <p:regular r:id="rId36"/>
      <p:bold r:id="rId37"/>
      <p:italic r:id="rId38"/>
      <p:boldItalic r:id="rId39"/>
    </p:embeddedFont>
    <p:embeddedFont>
      <p:font typeface="Raleway Thin" panose="020B0604020202020204" charset="0"/>
      <p:bold r:id="rId40"/>
      <p:boldItalic r:id="rId41"/>
    </p:embeddedFont>
    <p:embeddedFont>
      <p:font typeface="Work Sans" panose="020B060402020202020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77FF0F-269A-49AC-98C2-3C5D957024B4}">
  <a:tblStyle styleId="{5977FF0F-269A-49AC-98C2-3C5D95702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512" autoAdjust="0"/>
  </p:normalViewPr>
  <p:slideViewPr>
    <p:cSldViewPr snapToGrid="0">
      <p:cViewPr varScale="1">
        <p:scale>
          <a:sx n="87" d="100"/>
          <a:sy n="87" d="100"/>
        </p:scale>
        <p:origin x="90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8f342dae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8f342dae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a715632f6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a715632f6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681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a715632f6c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a715632f6c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1977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7454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98907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a715632f6c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a715632f6c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a715632f6c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a715632f6c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89982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a715632f6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a715632f6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a9ef8a00c3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a9ef8a00c3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72f743d5_0_2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ad72f743d5_0_2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72f743d5_0_2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ad72f743d5_0_2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5316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209e1f3b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b209e1f3b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209e1f3b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b209e1f3b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700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495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72f743d5_0_2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ad72f743d5_0_2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149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a715632f6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a715632f6c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0" y="-7"/>
            <a:ext cx="9144214" cy="5157060"/>
            <a:chOff x="1614300" y="238125"/>
            <a:chExt cx="4406850" cy="2485450"/>
          </a:xfrm>
        </p:grpSpPr>
        <p:sp>
          <p:nvSpPr>
            <p:cNvPr id="10" name="Google Shape;10;p2"/>
            <p:cNvSpPr/>
            <p:nvPr/>
          </p:nvSpPr>
          <p:spPr>
            <a:xfrm>
              <a:off x="1614300" y="238125"/>
              <a:ext cx="2486200" cy="2485450"/>
            </a:xfrm>
            <a:custGeom>
              <a:avLst/>
              <a:gdLst/>
              <a:ahLst/>
              <a:cxnLst/>
              <a:rect l="l" t="t" r="r" b="b"/>
              <a:pathLst>
                <a:path w="99448" h="99418" extrusionOk="0">
                  <a:moveTo>
                    <a:pt x="36298" y="707"/>
                  </a:moveTo>
                  <a:lnTo>
                    <a:pt x="45760" y="8253"/>
                  </a:lnTo>
                  <a:lnTo>
                    <a:pt x="36873" y="11760"/>
                  </a:lnTo>
                  <a:cubicBezTo>
                    <a:pt x="36754" y="11668"/>
                    <a:pt x="36611" y="11611"/>
                    <a:pt x="36455" y="11611"/>
                  </a:cubicBezTo>
                  <a:cubicBezTo>
                    <a:pt x="36438" y="11611"/>
                    <a:pt x="36420" y="11612"/>
                    <a:pt x="36402" y="11613"/>
                  </a:cubicBezTo>
                  <a:cubicBezTo>
                    <a:pt x="36383" y="11611"/>
                    <a:pt x="36364" y="11610"/>
                    <a:pt x="36346" y="11610"/>
                  </a:cubicBezTo>
                  <a:cubicBezTo>
                    <a:pt x="36217" y="11610"/>
                    <a:pt x="36092" y="11654"/>
                    <a:pt x="35989" y="11731"/>
                  </a:cubicBezTo>
                  <a:lnTo>
                    <a:pt x="30787" y="8783"/>
                  </a:lnTo>
                  <a:lnTo>
                    <a:pt x="35341" y="1076"/>
                  </a:lnTo>
                  <a:cubicBezTo>
                    <a:pt x="35396" y="1109"/>
                    <a:pt x="35468" y="1126"/>
                    <a:pt x="35537" y="1126"/>
                  </a:cubicBezTo>
                  <a:cubicBezTo>
                    <a:pt x="35561" y="1126"/>
                    <a:pt x="35584" y="1124"/>
                    <a:pt x="35606" y="1120"/>
                  </a:cubicBezTo>
                  <a:cubicBezTo>
                    <a:pt x="35901" y="1120"/>
                    <a:pt x="36166" y="958"/>
                    <a:pt x="36298" y="707"/>
                  </a:cubicBezTo>
                  <a:close/>
                  <a:moveTo>
                    <a:pt x="73554" y="560"/>
                  </a:moveTo>
                  <a:cubicBezTo>
                    <a:pt x="73702" y="752"/>
                    <a:pt x="73938" y="870"/>
                    <a:pt x="74188" y="870"/>
                  </a:cubicBezTo>
                  <a:cubicBezTo>
                    <a:pt x="74247" y="870"/>
                    <a:pt x="74321" y="855"/>
                    <a:pt x="74394" y="840"/>
                  </a:cubicBezTo>
                  <a:lnTo>
                    <a:pt x="82868" y="10449"/>
                  </a:lnTo>
                  <a:lnTo>
                    <a:pt x="78742" y="13190"/>
                  </a:lnTo>
                  <a:cubicBezTo>
                    <a:pt x="78609" y="13101"/>
                    <a:pt x="78447" y="13057"/>
                    <a:pt x="78300" y="13057"/>
                  </a:cubicBezTo>
                  <a:cubicBezTo>
                    <a:pt x="78241" y="13057"/>
                    <a:pt x="78197" y="13072"/>
                    <a:pt x="78152" y="13072"/>
                  </a:cubicBezTo>
                  <a:lnTo>
                    <a:pt x="70209" y="3286"/>
                  </a:lnTo>
                  <a:lnTo>
                    <a:pt x="73554" y="560"/>
                  </a:lnTo>
                  <a:close/>
                  <a:moveTo>
                    <a:pt x="66510" y="516"/>
                  </a:moveTo>
                  <a:lnTo>
                    <a:pt x="53571" y="13971"/>
                  </a:lnTo>
                  <a:lnTo>
                    <a:pt x="46556" y="8371"/>
                  </a:lnTo>
                  <a:lnTo>
                    <a:pt x="66510" y="516"/>
                  </a:lnTo>
                  <a:close/>
                  <a:moveTo>
                    <a:pt x="98166" y="737"/>
                  </a:moveTo>
                  <a:cubicBezTo>
                    <a:pt x="98225" y="840"/>
                    <a:pt x="98298" y="943"/>
                    <a:pt x="98402" y="1002"/>
                  </a:cubicBezTo>
                  <a:lnTo>
                    <a:pt x="87997" y="14443"/>
                  </a:lnTo>
                  <a:cubicBezTo>
                    <a:pt x="87909" y="14398"/>
                    <a:pt x="87805" y="14384"/>
                    <a:pt x="87702" y="14384"/>
                  </a:cubicBezTo>
                  <a:cubicBezTo>
                    <a:pt x="87687" y="14383"/>
                    <a:pt x="87672" y="14382"/>
                    <a:pt x="87658" y="14382"/>
                  </a:cubicBezTo>
                  <a:cubicBezTo>
                    <a:pt x="87439" y="14382"/>
                    <a:pt x="87236" y="14483"/>
                    <a:pt x="87098" y="14649"/>
                  </a:cubicBezTo>
                  <a:lnTo>
                    <a:pt x="83458" y="10522"/>
                  </a:lnTo>
                  <a:lnTo>
                    <a:pt x="98166" y="737"/>
                  </a:lnTo>
                  <a:close/>
                  <a:moveTo>
                    <a:pt x="66849" y="737"/>
                  </a:moveTo>
                  <a:cubicBezTo>
                    <a:pt x="66982" y="825"/>
                    <a:pt x="67129" y="870"/>
                    <a:pt x="67291" y="870"/>
                  </a:cubicBezTo>
                  <a:cubicBezTo>
                    <a:pt x="67409" y="870"/>
                    <a:pt x="67542" y="825"/>
                    <a:pt x="67659" y="766"/>
                  </a:cubicBezTo>
                  <a:lnTo>
                    <a:pt x="69649" y="3227"/>
                  </a:lnTo>
                  <a:lnTo>
                    <a:pt x="55398" y="14885"/>
                  </a:lnTo>
                  <a:cubicBezTo>
                    <a:pt x="55261" y="14734"/>
                    <a:pt x="55074" y="14647"/>
                    <a:pt x="54871" y="14647"/>
                  </a:cubicBezTo>
                  <a:cubicBezTo>
                    <a:pt x="54855" y="14647"/>
                    <a:pt x="54839" y="14648"/>
                    <a:pt x="54823" y="14649"/>
                  </a:cubicBezTo>
                  <a:cubicBezTo>
                    <a:pt x="54705" y="14649"/>
                    <a:pt x="54602" y="14664"/>
                    <a:pt x="54499" y="14723"/>
                  </a:cubicBezTo>
                  <a:lnTo>
                    <a:pt x="53880" y="14222"/>
                  </a:lnTo>
                  <a:lnTo>
                    <a:pt x="66849" y="737"/>
                  </a:lnTo>
                  <a:close/>
                  <a:moveTo>
                    <a:pt x="30580" y="9108"/>
                  </a:moveTo>
                  <a:lnTo>
                    <a:pt x="35724" y="12026"/>
                  </a:lnTo>
                  <a:cubicBezTo>
                    <a:pt x="35680" y="12085"/>
                    <a:pt x="35665" y="12158"/>
                    <a:pt x="35650" y="12232"/>
                  </a:cubicBezTo>
                  <a:lnTo>
                    <a:pt x="26646" y="15769"/>
                  </a:lnTo>
                  <a:lnTo>
                    <a:pt x="30580" y="9108"/>
                  </a:lnTo>
                  <a:close/>
                  <a:moveTo>
                    <a:pt x="634" y="13087"/>
                  </a:moveTo>
                  <a:lnTo>
                    <a:pt x="5439" y="15990"/>
                  </a:lnTo>
                  <a:lnTo>
                    <a:pt x="4024" y="18436"/>
                  </a:lnTo>
                  <a:lnTo>
                    <a:pt x="634" y="13087"/>
                  </a:lnTo>
                  <a:close/>
                  <a:moveTo>
                    <a:pt x="46128" y="8533"/>
                  </a:moveTo>
                  <a:lnTo>
                    <a:pt x="53291" y="14266"/>
                  </a:lnTo>
                  <a:lnTo>
                    <a:pt x="48973" y="18761"/>
                  </a:lnTo>
                  <a:lnTo>
                    <a:pt x="48869" y="18761"/>
                  </a:lnTo>
                  <a:cubicBezTo>
                    <a:pt x="48752" y="18761"/>
                    <a:pt x="48634" y="18775"/>
                    <a:pt x="48530" y="18820"/>
                  </a:cubicBezTo>
                  <a:lnTo>
                    <a:pt x="37183" y="12394"/>
                  </a:lnTo>
                  <a:cubicBezTo>
                    <a:pt x="37168" y="12276"/>
                    <a:pt x="37153" y="12173"/>
                    <a:pt x="37124" y="12085"/>
                  </a:cubicBezTo>
                  <a:lnTo>
                    <a:pt x="46128" y="8533"/>
                  </a:lnTo>
                  <a:close/>
                  <a:moveTo>
                    <a:pt x="53600" y="14516"/>
                  </a:moveTo>
                  <a:lnTo>
                    <a:pt x="54190" y="14988"/>
                  </a:lnTo>
                  <a:cubicBezTo>
                    <a:pt x="54027" y="15268"/>
                    <a:pt x="54027" y="15607"/>
                    <a:pt x="54175" y="15887"/>
                  </a:cubicBezTo>
                  <a:lnTo>
                    <a:pt x="49739" y="19527"/>
                  </a:lnTo>
                  <a:lnTo>
                    <a:pt x="49621" y="19453"/>
                  </a:lnTo>
                  <a:cubicBezTo>
                    <a:pt x="49606" y="19262"/>
                    <a:pt x="49503" y="19070"/>
                    <a:pt x="49356" y="18937"/>
                  </a:cubicBezTo>
                  <a:lnTo>
                    <a:pt x="53600" y="14516"/>
                  </a:lnTo>
                  <a:close/>
                  <a:moveTo>
                    <a:pt x="83119" y="10729"/>
                  </a:moveTo>
                  <a:lnTo>
                    <a:pt x="86936" y="15076"/>
                  </a:lnTo>
                  <a:cubicBezTo>
                    <a:pt x="86921" y="15268"/>
                    <a:pt x="86965" y="15474"/>
                    <a:pt x="87069" y="15651"/>
                  </a:cubicBezTo>
                  <a:lnTo>
                    <a:pt x="83723" y="19954"/>
                  </a:lnTo>
                  <a:lnTo>
                    <a:pt x="79007" y="14148"/>
                  </a:lnTo>
                  <a:cubicBezTo>
                    <a:pt x="79081" y="13927"/>
                    <a:pt x="79066" y="13706"/>
                    <a:pt x="78978" y="13499"/>
                  </a:cubicBezTo>
                  <a:lnTo>
                    <a:pt x="83119" y="10729"/>
                  </a:lnTo>
                  <a:close/>
                  <a:moveTo>
                    <a:pt x="15534" y="575"/>
                  </a:moveTo>
                  <a:lnTo>
                    <a:pt x="30241" y="8916"/>
                  </a:lnTo>
                  <a:lnTo>
                    <a:pt x="26041" y="16005"/>
                  </a:lnTo>
                  <a:lnTo>
                    <a:pt x="14030" y="20735"/>
                  </a:lnTo>
                  <a:lnTo>
                    <a:pt x="5984" y="15843"/>
                  </a:lnTo>
                  <a:lnTo>
                    <a:pt x="14679" y="825"/>
                  </a:lnTo>
                  <a:cubicBezTo>
                    <a:pt x="14767" y="840"/>
                    <a:pt x="14841" y="855"/>
                    <a:pt x="14929" y="855"/>
                  </a:cubicBezTo>
                  <a:cubicBezTo>
                    <a:pt x="14944" y="856"/>
                    <a:pt x="14959" y="856"/>
                    <a:pt x="14974" y="856"/>
                  </a:cubicBezTo>
                  <a:cubicBezTo>
                    <a:pt x="15193" y="856"/>
                    <a:pt x="15396" y="754"/>
                    <a:pt x="15534" y="575"/>
                  </a:cubicBezTo>
                  <a:close/>
                  <a:moveTo>
                    <a:pt x="69900" y="3537"/>
                  </a:moveTo>
                  <a:lnTo>
                    <a:pt x="77769" y="13249"/>
                  </a:lnTo>
                  <a:cubicBezTo>
                    <a:pt x="77578" y="13440"/>
                    <a:pt x="77489" y="13720"/>
                    <a:pt x="77533" y="13986"/>
                  </a:cubicBezTo>
                  <a:lnTo>
                    <a:pt x="64476" y="22681"/>
                  </a:lnTo>
                  <a:lnTo>
                    <a:pt x="55590" y="15592"/>
                  </a:lnTo>
                  <a:cubicBezTo>
                    <a:pt x="55604" y="15474"/>
                    <a:pt x="55604" y="15371"/>
                    <a:pt x="55575" y="15253"/>
                  </a:cubicBezTo>
                  <a:lnTo>
                    <a:pt x="69900" y="3537"/>
                  </a:lnTo>
                  <a:close/>
                  <a:moveTo>
                    <a:pt x="48250" y="20057"/>
                  </a:moveTo>
                  <a:cubicBezTo>
                    <a:pt x="48368" y="20205"/>
                    <a:pt x="48545" y="20308"/>
                    <a:pt x="48722" y="20338"/>
                  </a:cubicBezTo>
                  <a:lnTo>
                    <a:pt x="45303" y="23138"/>
                  </a:lnTo>
                  <a:lnTo>
                    <a:pt x="48250" y="20057"/>
                  </a:lnTo>
                  <a:close/>
                  <a:moveTo>
                    <a:pt x="5792" y="16196"/>
                  </a:moveTo>
                  <a:lnTo>
                    <a:pt x="13574" y="20912"/>
                  </a:lnTo>
                  <a:lnTo>
                    <a:pt x="7178" y="23432"/>
                  </a:lnTo>
                  <a:lnTo>
                    <a:pt x="4260" y="18820"/>
                  </a:lnTo>
                  <a:lnTo>
                    <a:pt x="5792" y="16196"/>
                  </a:lnTo>
                  <a:close/>
                  <a:moveTo>
                    <a:pt x="25717" y="16565"/>
                  </a:moveTo>
                  <a:lnTo>
                    <a:pt x="21104" y="24346"/>
                  </a:lnTo>
                  <a:cubicBezTo>
                    <a:pt x="21045" y="24331"/>
                    <a:pt x="20972" y="24317"/>
                    <a:pt x="20898" y="24317"/>
                  </a:cubicBezTo>
                  <a:cubicBezTo>
                    <a:pt x="20692" y="24317"/>
                    <a:pt x="20485" y="24405"/>
                    <a:pt x="20338" y="24552"/>
                  </a:cubicBezTo>
                  <a:lnTo>
                    <a:pt x="14473" y="20986"/>
                  </a:lnTo>
                  <a:lnTo>
                    <a:pt x="25717" y="16565"/>
                  </a:lnTo>
                  <a:close/>
                  <a:moveTo>
                    <a:pt x="55428" y="15975"/>
                  </a:moveTo>
                  <a:lnTo>
                    <a:pt x="64123" y="22917"/>
                  </a:lnTo>
                  <a:lnTo>
                    <a:pt x="60910" y="25053"/>
                  </a:lnTo>
                  <a:cubicBezTo>
                    <a:pt x="60777" y="24921"/>
                    <a:pt x="60586" y="24862"/>
                    <a:pt x="60394" y="24862"/>
                  </a:cubicBezTo>
                  <a:cubicBezTo>
                    <a:pt x="60381" y="24861"/>
                    <a:pt x="60367" y="24861"/>
                    <a:pt x="60354" y="24861"/>
                  </a:cubicBezTo>
                  <a:cubicBezTo>
                    <a:pt x="60105" y="24861"/>
                    <a:pt x="59885" y="24991"/>
                    <a:pt x="59746" y="25201"/>
                  </a:cubicBezTo>
                  <a:lnTo>
                    <a:pt x="50107" y="19733"/>
                  </a:lnTo>
                  <a:lnTo>
                    <a:pt x="54470" y="16167"/>
                  </a:lnTo>
                  <a:cubicBezTo>
                    <a:pt x="54587" y="16211"/>
                    <a:pt x="54705" y="16241"/>
                    <a:pt x="54823" y="16241"/>
                  </a:cubicBezTo>
                  <a:cubicBezTo>
                    <a:pt x="54838" y="16241"/>
                    <a:pt x="54853" y="16242"/>
                    <a:pt x="54868" y="16242"/>
                  </a:cubicBezTo>
                  <a:cubicBezTo>
                    <a:pt x="55087" y="16242"/>
                    <a:pt x="55289" y="16141"/>
                    <a:pt x="55428" y="15975"/>
                  </a:cubicBezTo>
                  <a:close/>
                  <a:moveTo>
                    <a:pt x="4039" y="19203"/>
                  </a:moveTo>
                  <a:lnTo>
                    <a:pt x="6794" y="23580"/>
                  </a:lnTo>
                  <a:lnTo>
                    <a:pt x="339" y="26129"/>
                  </a:lnTo>
                  <a:cubicBezTo>
                    <a:pt x="281" y="26041"/>
                    <a:pt x="222" y="25982"/>
                    <a:pt x="148" y="25923"/>
                  </a:cubicBezTo>
                  <a:lnTo>
                    <a:pt x="4039" y="19203"/>
                  </a:lnTo>
                  <a:close/>
                  <a:moveTo>
                    <a:pt x="64447" y="23167"/>
                  </a:moveTo>
                  <a:lnTo>
                    <a:pt x="72744" y="29799"/>
                  </a:lnTo>
                  <a:lnTo>
                    <a:pt x="61131" y="25805"/>
                  </a:lnTo>
                  <a:cubicBezTo>
                    <a:pt x="61160" y="25672"/>
                    <a:pt x="61160" y="25525"/>
                    <a:pt x="61116" y="25378"/>
                  </a:cubicBezTo>
                  <a:lnTo>
                    <a:pt x="64447" y="23167"/>
                  </a:lnTo>
                  <a:close/>
                  <a:moveTo>
                    <a:pt x="77681" y="14354"/>
                  </a:moveTo>
                  <a:cubicBezTo>
                    <a:pt x="77828" y="14546"/>
                    <a:pt x="78049" y="14649"/>
                    <a:pt x="78285" y="14649"/>
                  </a:cubicBezTo>
                  <a:cubicBezTo>
                    <a:pt x="78462" y="14649"/>
                    <a:pt x="78639" y="14590"/>
                    <a:pt x="78771" y="14487"/>
                  </a:cubicBezTo>
                  <a:lnTo>
                    <a:pt x="83473" y="20293"/>
                  </a:lnTo>
                  <a:lnTo>
                    <a:pt x="75529" y="30550"/>
                  </a:lnTo>
                  <a:cubicBezTo>
                    <a:pt x="75411" y="30462"/>
                    <a:pt x="75264" y="30418"/>
                    <a:pt x="75102" y="30418"/>
                  </a:cubicBezTo>
                  <a:cubicBezTo>
                    <a:pt x="74984" y="30418"/>
                    <a:pt x="74866" y="30447"/>
                    <a:pt x="74763" y="30492"/>
                  </a:cubicBezTo>
                  <a:lnTo>
                    <a:pt x="73864" y="30182"/>
                  </a:lnTo>
                  <a:lnTo>
                    <a:pt x="64786" y="22946"/>
                  </a:lnTo>
                  <a:lnTo>
                    <a:pt x="77681" y="14354"/>
                  </a:lnTo>
                  <a:close/>
                  <a:moveTo>
                    <a:pt x="35665" y="12645"/>
                  </a:moveTo>
                  <a:cubicBezTo>
                    <a:pt x="35748" y="12950"/>
                    <a:pt x="36028" y="13178"/>
                    <a:pt x="36344" y="13178"/>
                  </a:cubicBezTo>
                  <a:cubicBezTo>
                    <a:pt x="36363" y="13178"/>
                    <a:pt x="36382" y="13177"/>
                    <a:pt x="36402" y="13175"/>
                  </a:cubicBezTo>
                  <a:cubicBezTo>
                    <a:pt x="36414" y="13176"/>
                    <a:pt x="36427" y="13176"/>
                    <a:pt x="36440" y="13176"/>
                  </a:cubicBezTo>
                  <a:cubicBezTo>
                    <a:pt x="36706" y="13176"/>
                    <a:pt x="36953" y="13031"/>
                    <a:pt x="37080" y="12792"/>
                  </a:cubicBezTo>
                  <a:lnTo>
                    <a:pt x="48221" y="19100"/>
                  </a:lnTo>
                  <a:cubicBezTo>
                    <a:pt x="48118" y="19276"/>
                    <a:pt x="48074" y="19468"/>
                    <a:pt x="48103" y="19660"/>
                  </a:cubicBezTo>
                  <a:lnTo>
                    <a:pt x="42724" y="25245"/>
                  </a:lnTo>
                  <a:lnTo>
                    <a:pt x="34324" y="32113"/>
                  </a:lnTo>
                  <a:cubicBezTo>
                    <a:pt x="34176" y="31965"/>
                    <a:pt x="33970" y="31877"/>
                    <a:pt x="33749" y="31877"/>
                  </a:cubicBezTo>
                  <a:cubicBezTo>
                    <a:pt x="33737" y="31876"/>
                    <a:pt x="33725" y="31876"/>
                    <a:pt x="33714" y="31876"/>
                  </a:cubicBezTo>
                  <a:cubicBezTo>
                    <a:pt x="33447" y="31876"/>
                    <a:pt x="33199" y="32035"/>
                    <a:pt x="33086" y="32275"/>
                  </a:cubicBezTo>
                  <a:lnTo>
                    <a:pt x="21635" y="25333"/>
                  </a:lnTo>
                  <a:cubicBezTo>
                    <a:pt x="21709" y="25068"/>
                    <a:pt x="21635" y="24773"/>
                    <a:pt x="21443" y="24552"/>
                  </a:cubicBezTo>
                  <a:lnTo>
                    <a:pt x="26321" y="16329"/>
                  </a:lnTo>
                  <a:lnTo>
                    <a:pt x="35665" y="12645"/>
                  </a:lnTo>
                  <a:close/>
                  <a:moveTo>
                    <a:pt x="49768" y="19999"/>
                  </a:moveTo>
                  <a:lnTo>
                    <a:pt x="59628" y="25599"/>
                  </a:lnTo>
                  <a:lnTo>
                    <a:pt x="59628" y="25702"/>
                  </a:lnTo>
                  <a:lnTo>
                    <a:pt x="36608" y="32275"/>
                  </a:lnTo>
                  <a:cubicBezTo>
                    <a:pt x="36608" y="32260"/>
                    <a:pt x="36593" y="32231"/>
                    <a:pt x="36579" y="32216"/>
                  </a:cubicBezTo>
                  <a:lnTo>
                    <a:pt x="42989" y="25555"/>
                  </a:lnTo>
                  <a:lnTo>
                    <a:pt x="49768" y="19999"/>
                  </a:lnTo>
                  <a:close/>
                  <a:moveTo>
                    <a:pt x="40410" y="27662"/>
                  </a:moveTo>
                  <a:lnTo>
                    <a:pt x="36328" y="31892"/>
                  </a:lnTo>
                  <a:cubicBezTo>
                    <a:pt x="36209" y="31812"/>
                    <a:pt x="36066" y="31757"/>
                    <a:pt x="35921" y="31757"/>
                  </a:cubicBezTo>
                  <a:cubicBezTo>
                    <a:pt x="35905" y="31757"/>
                    <a:pt x="35888" y="31757"/>
                    <a:pt x="35871" y="31759"/>
                  </a:cubicBezTo>
                  <a:cubicBezTo>
                    <a:pt x="35296" y="31759"/>
                    <a:pt x="35046" y="32260"/>
                    <a:pt x="35120" y="32702"/>
                  </a:cubicBezTo>
                  <a:lnTo>
                    <a:pt x="34501" y="32879"/>
                  </a:lnTo>
                  <a:cubicBezTo>
                    <a:pt x="34530" y="32746"/>
                    <a:pt x="34530" y="32614"/>
                    <a:pt x="34501" y="32481"/>
                  </a:cubicBezTo>
                  <a:lnTo>
                    <a:pt x="40410" y="27662"/>
                  </a:lnTo>
                  <a:close/>
                  <a:moveTo>
                    <a:pt x="35178" y="33085"/>
                  </a:moveTo>
                  <a:lnTo>
                    <a:pt x="34884" y="33380"/>
                  </a:lnTo>
                  <a:lnTo>
                    <a:pt x="34648" y="33233"/>
                  </a:lnTo>
                  <a:lnTo>
                    <a:pt x="35178" y="33085"/>
                  </a:lnTo>
                  <a:close/>
                  <a:moveTo>
                    <a:pt x="87378" y="15902"/>
                  </a:moveTo>
                  <a:cubicBezTo>
                    <a:pt x="87481" y="15946"/>
                    <a:pt x="87584" y="15961"/>
                    <a:pt x="87702" y="15961"/>
                  </a:cubicBezTo>
                  <a:lnTo>
                    <a:pt x="87732" y="15961"/>
                  </a:lnTo>
                  <a:lnTo>
                    <a:pt x="98799" y="28531"/>
                  </a:lnTo>
                  <a:cubicBezTo>
                    <a:pt x="98578" y="28782"/>
                    <a:pt x="98534" y="29136"/>
                    <a:pt x="98667" y="29445"/>
                  </a:cubicBezTo>
                  <a:lnTo>
                    <a:pt x="94732" y="33527"/>
                  </a:lnTo>
                  <a:lnTo>
                    <a:pt x="83988" y="20279"/>
                  </a:lnTo>
                  <a:lnTo>
                    <a:pt x="87378" y="15902"/>
                  </a:lnTo>
                  <a:close/>
                  <a:moveTo>
                    <a:pt x="14001" y="21163"/>
                  </a:moveTo>
                  <a:lnTo>
                    <a:pt x="20161" y="24906"/>
                  </a:lnTo>
                  <a:cubicBezTo>
                    <a:pt x="20087" y="25171"/>
                    <a:pt x="20146" y="25451"/>
                    <a:pt x="20323" y="25672"/>
                  </a:cubicBezTo>
                  <a:lnTo>
                    <a:pt x="14959" y="34751"/>
                  </a:lnTo>
                  <a:cubicBezTo>
                    <a:pt x="14811" y="34603"/>
                    <a:pt x="14620" y="34515"/>
                    <a:pt x="14399" y="34515"/>
                  </a:cubicBezTo>
                  <a:cubicBezTo>
                    <a:pt x="14340" y="34515"/>
                    <a:pt x="14266" y="34530"/>
                    <a:pt x="14193" y="34544"/>
                  </a:cubicBezTo>
                  <a:lnTo>
                    <a:pt x="7384" y="23771"/>
                  </a:lnTo>
                  <a:lnTo>
                    <a:pt x="14001" y="21163"/>
                  </a:lnTo>
                  <a:close/>
                  <a:moveTo>
                    <a:pt x="7015" y="23919"/>
                  </a:moveTo>
                  <a:lnTo>
                    <a:pt x="13854" y="34751"/>
                  </a:lnTo>
                  <a:cubicBezTo>
                    <a:pt x="13780" y="34839"/>
                    <a:pt x="13721" y="34927"/>
                    <a:pt x="13677" y="35045"/>
                  </a:cubicBezTo>
                  <a:lnTo>
                    <a:pt x="369" y="26969"/>
                  </a:lnTo>
                  <a:cubicBezTo>
                    <a:pt x="428" y="26822"/>
                    <a:pt x="457" y="26660"/>
                    <a:pt x="443" y="26498"/>
                  </a:cubicBezTo>
                  <a:lnTo>
                    <a:pt x="7015" y="23919"/>
                  </a:lnTo>
                  <a:close/>
                  <a:moveTo>
                    <a:pt x="83708" y="20603"/>
                  </a:moveTo>
                  <a:lnTo>
                    <a:pt x="94437" y="33822"/>
                  </a:lnTo>
                  <a:lnTo>
                    <a:pt x="91961" y="36401"/>
                  </a:lnTo>
                  <a:lnTo>
                    <a:pt x="75794" y="30845"/>
                  </a:lnTo>
                  <a:lnTo>
                    <a:pt x="83708" y="20603"/>
                  </a:lnTo>
                  <a:close/>
                  <a:moveTo>
                    <a:pt x="21443" y="25687"/>
                  </a:moveTo>
                  <a:lnTo>
                    <a:pt x="32997" y="32687"/>
                  </a:lnTo>
                  <a:cubicBezTo>
                    <a:pt x="32997" y="32835"/>
                    <a:pt x="33027" y="32982"/>
                    <a:pt x="33100" y="33115"/>
                  </a:cubicBezTo>
                  <a:lnTo>
                    <a:pt x="32820" y="33351"/>
                  </a:lnTo>
                  <a:lnTo>
                    <a:pt x="18452" y="37462"/>
                  </a:lnTo>
                  <a:cubicBezTo>
                    <a:pt x="18366" y="37134"/>
                    <a:pt x="18073" y="36916"/>
                    <a:pt x="17747" y="36916"/>
                  </a:cubicBezTo>
                  <a:cubicBezTo>
                    <a:pt x="17736" y="36916"/>
                    <a:pt x="17725" y="36917"/>
                    <a:pt x="17715" y="36917"/>
                  </a:cubicBezTo>
                  <a:cubicBezTo>
                    <a:pt x="17508" y="36917"/>
                    <a:pt x="17302" y="36991"/>
                    <a:pt x="17155" y="37153"/>
                  </a:cubicBezTo>
                  <a:lnTo>
                    <a:pt x="15018" y="35841"/>
                  </a:lnTo>
                  <a:cubicBezTo>
                    <a:pt x="15136" y="35650"/>
                    <a:pt x="15195" y="35429"/>
                    <a:pt x="15165" y="35207"/>
                  </a:cubicBezTo>
                  <a:lnTo>
                    <a:pt x="20677" y="25879"/>
                  </a:lnTo>
                  <a:cubicBezTo>
                    <a:pt x="20751" y="25908"/>
                    <a:pt x="20824" y="25908"/>
                    <a:pt x="20898" y="25908"/>
                  </a:cubicBezTo>
                  <a:cubicBezTo>
                    <a:pt x="20913" y="25909"/>
                    <a:pt x="20928" y="25910"/>
                    <a:pt x="20943" y="25910"/>
                  </a:cubicBezTo>
                  <a:cubicBezTo>
                    <a:pt x="21134" y="25910"/>
                    <a:pt x="21320" y="25824"/>
                    <a:pt x="21443" y="25687"/>
                  </a:cubicBezTo>
                  <a:close/>
                  <a:moveTo>
                    <a:pt x="15489" y="36593"/>
                  </a:moveTo>
                  <a:lnTo>
                    <a:pt x="16978" y="37506"/>
                  </a:lnTo>
                  <a:cubicBezTo>
                    <a:pt x="16948" y="37624"/>
                    <a:pt x="16948" y="37742"/>
                    <a:pt x="16963" y="37875"/>
                  </a:cubicBezTo>
                  <a:lnTo>
                    <a:pt x="16388" y="38037"/>
                  </a:lnTo>
                  <a:lnTo>
                    <a:pt x="15489" y="36593"/>
                  </a:lnTo>
                  <a:close/>
                  <a:moveTo>
                    <a:pt x="94702" y="34146"/>
                  </a:moveTo>
                  <a:lnTo>
                    <a:pt x="98313" y="38582"/>
                  </a:lnTo>
                  <a:lnTo>
                    <a:pt x="92389" y="36549"/>
                  </a:lnTo>
                  <a:lnTo>
                    <a:pt x="94702" y="34146"/>
                  </a:lnTo>
                  <a:close/>
                  <a:moveTo>
                    <a:pt x="60998" y="26173"/>
                  </a:moveTo>
                  <a:lnTo>
                    <a:pt x="73687" y="30536"/>
                  </a:lnTo>
                  <a:lnTo>
                    <a:pt x="74365" y="31081"/>
                  </a:lnTo>
                  <a:cubicBezTo>
                    <a:pt x="74321" y="31317"/>
                    <a:pt x="74380" y="31582"/>
                    <a:pt x="74542" y="31774"/>
                  </a:cubicBezTo>
                  <a:lnTo>
                    <a:pt x="68647" y="38627"/>
                  </a:lnTo>
                  <a:lnTo>
                    <a:pt x="60880" y="26291"/>
                  </a:lnTo>
                  <a:cubicBezTo>
                    <a:pt x="60925" y="26262"/>
                    <a:pt x="60954" y="26218"/>
                    <a:pt x="60998" y="26173"/>
                  </a:cubicBezTo>
                  <a:close/>
                  <a:moveTo>
                    <a:pt x="14635" y="36077"/>
                  </a:moveTo>
                  <a:lnTo>
                    <a:pt x="14723" y="36136"/>
                  </a:lnTo>
                  <a:lnTo>
                    <a:pt x="15990" y="38155"/>
                  </a:lnTo>
                  <a:lnTo>
                    <a:pt x="12896" y="39039"/>
                  </a:lnTo>
                  <a:lnTo>
                    <a:pt x="12896" y="39039"/>
                  </a:lnTo>
                  <a:lnTo>
                    <a:pt x="14635" y="36077"/>
                  </a:lnTo>
                  <a:close/>
                  <a:moveTo>
                    <a:pt x="59687" y="26085"/>
                  </a:moveTo>
                  <a:lnTo>
                    <a:pt x="47042" y="40734"/>
                  </a:lnTo>
                  <a:lnTo>
                    <a:pt x="35252" y="33586"/>
                  </a:lnTo>
                  <a:lnTo>
                    <a:pt x="35562" y="33262"/>
                  </a:lnTo>
                  <a:cubicBezTo>
                    <a:pt x="35665" y="33306"/>
                    <a:pt x="35768" y="33336"/>
                    <a:pt x="35886" y="33336"/>
                  </a:cubicBezTo>
                  <a:cubicBezTo>
                    <a:pt x="36269" y="33336"/>
                    <a:pt x="36593" y="33056"/>
                    <a:pt x="36637" y="32673"/>
                  </a:cubicBezTo>
                  <a:lnTo>
                    <a:pt x="59687" y="26085"/>
                  </a:lnTo>
                  <a:close/>
                  <a:moveTo>
                    <a:pt x="32039" y="33984"/>
                  </a:moveTo>
                  <a:lnTo>
                    <a:pt x="23477" y="40984"/>
                  </a:lnTo>
                  <a:lnTo>
                    <a:pt x="18452" y="37934"/>
                  </a:lnTo>
                  <a:cubicBezTo>
                    <a:pt x="18466" y="37904"/>
                    <a:pt x="18466" y="37890"/>
                    <a:pt x="18466" y="37860"/>
                  </a:cubicBezTo>
                  <a:lnTo>
                    <a:pt x="32039" y="33984"/>
                  </a:lnTo>
                  <a:close/>
                  <a:moveTo>
                    <a:pt x="75853" y="31287"/>
                  </a:moveTo>
                  <a:lnTo>
                    <a:pt x="91652" y="36725"/>
                  </a:lnTo>
                  <a:lnTo>
                    <a:pt x="86597" y="41987"/>
                  </a:lnTo>
                  <a:cubicBezTo>
                    <a:pt x="86478" y="41881"/>
                    <a:pt x="86323" y="41822"/>
                    <a:pt x="86164" y="41822"/>
                  </a:cubicBezTo>
                  <a:cubicBezTo>
                    <a:pt x="86146" y="41822"/>
                    <a:pt x="86128" y="41823"/>
                    <a:pt x="86111" y="41825"/>
                  </a:cubicBezTo>
                  <a:lnTo>
                    <a:pt x="86096" y="41825"/>
                  </a:lnTo>
                  <a:cubicBezTo>
                    <a:pt x="85934" y="41825"/>
                    <a:pt x="85786" y="41869"/>
                    <a:pt x="85654" y="41957"/>
                  </a:cubicBezTo>
                  <a:lnTo>
                    <a:pt x="75677" y="31744"/>
                  </a:lnTo>
                  <a:cubicBezTo>
                    <a:pt x="75780" y="31612"/>
                    <a:pt x="75839" y="31464"/>
                    <a:pt x="75853" y="31287"/>
                  </a:cubicBezTo>
                  <a:close/>
                  <a:moveTo>
                    <a:pt x="34132" y="33380"/>
                  </a:moveTo>
                  <a:lnTo>
                    <a:pt x="34618" y="33675"/>
                  </a:lnTo>
                  <a:lnTo>
                    <a:pt x="26483" y="42134"/>
                  </a:lnTo>
                  <a:cubicBezTo>
                    <a:pt x="26380" y="42105"/>
                    <a:pt x="26292" y="42090"/>
                    <a:pt x="26203" y="42090"/>
                  </a:cubicBezTo>
                  <a:cubicBezTo>
                    <a:pt x="26188" y="42089"/>
                    <a:pt x="26173" y="42088"/>
                    <a:pt x="26159" y="42088"/>
                  </a:cubicBezTo>
                  <a:cubicBezTo>
                    <a:pt x="25969" y="42088"/>
                    <a:pt x="25795" y="42173"/>
                    <a:pt x="25658" y="42296"/>
                  </a:cubicBezTo>
                  <a:lnTo>
                    <a:pt x="23845" y="41191"/>
                  </a:lnTo>
                  <a:lnTo>
                    <a:pt x="32997" y="33719"/>
                  </a:lnTo>
                  <a:lnTo>
                    <a:pt x="33882" y="33454"/>
                  </a:lnTo>
                  <a:cubicBezTo>
                    <a:pt x="33941" y="33454"/>
                    <a:pt x="34014" y="33439"/>
                    <a:pt x="34073" y="33410"/>
                  </a:cubicBezTo>
                  <a:lnTo>
                    <a:pt x="34132" y="33380"/>
                  </a:lnTo>
                  <a:close/>
                  <a:moveTo>
                    <a:pt x="17125" y="38243"/>
                  </a:moveTo>
                  <a:cubicBezTo>
                    <a:pt x="17263" y="38395"/>
                    <a:pt x="17466" y="38495"/>
                    <a:pt x="17673" y="38495"/>
                  </a:cubicBezTo>
                  <a:cubicBezTo>
                    <a:pt x="17687" y="38495"/>
                    <a:pt x="17701" y="38495"/>
                    <a:pt x="17715" y="38494"/>
                  </a:cubicBezTo>
                  <a:cubicBezTo>
                    <a:pt x="17730" y="38495"/>
                    <a:pt x="17745" y="38495"/>
                    <a:pt x="17760" y="38495"/>
                  </a:cubicBezTo>
                  <a:cubicBezTo>
                    <a:pt x="17951" y="38495"/>
                    <a:pt x="18137" y="38410"/>
                    <a:pt x="18260" y="38273"/>
                  </a:cubicBezTo>
                  <a:lnTo>
                    <a:pt x="23153" y="41235"/>
                  </a:lnTo>
                  <a:lnTo>
                    <a:pt x="20029" y="43799"/>
                  </a:lnTo>
                  <a:lnTo>
                    <a:pt x="16624" y="38376"/>
                  </a:lnTo>
                  <a:lnTo>
                    <a:pt x="17125" y="38243"/>
                  </a:lnTo>
                  <a:close/>
                  <a:moveTo>
                    <a:pt x="92079" y="36858"/>
                  </a:moveTo>
                  <a:lnTo>
                    <a:pt x="98343" y="39010"/>
                  </a:lnTo>
                  <a:cubicBezTo>
                    <a:pt x="98343" y="39065"/>
                    <a:pt x="98355" y="39107"/>
                    <a:pt x="98369" y="39160"/>
                  </a:cubicBezTo>
                  <a:lnTo>
                    <a:pt x="98369" y="39160"/>
                  </a:lnTo>
                  <a:lnTo>
                    <a:pt x="89795" y="46172"/>
                  </a:lnTo>
                  <a:lnTo>
                    <a:pt x="86744" y="43062"/>
                  </a:lnTo>
                  <a:cubicBezTo>
                    <a:pt x="86877" y="42841"/>
                    <a:pt x="86906" y="42576"/>
                    <a:pt x="86833" y="42326"/>
                  </a:cubicBezTo>
                  <a:lnTo>
                    <a:pt x="92079" y="36858"/>
                  </a:lnTo>
                  <a:close/>
                  <a:moveTo>
                    <a:pt x="23521" y="41471"/>
                  </a:moveTo>
                  <a:lnTo>
                    <a:pt x="25467" y="42650"/>
                  </a:lnTo>
                  <a:cubicBezTo>
                    <a:pt x="25422" y="42827"/>
                    <a:pt x="25422" y="43004"/>
                    <a:pt x="25481" y="43166"/>
                  </a:cubicBezTo>
                  <a:lnTo>
                    <a:pt x="21944" y="46835"/>
                  </a:lnTo>
                  <a:lnTo>
                    <a:pt x="20250" y="44138"/>
                  </a:lnTo>
                  <a:lnTo>
                    <a:pt x="23521" y="41471"/>
                  </a:lnTo>
                  <a:close/>
                  <a:moveTo>
                    <a:pt x="59996" y="26350"/>
                  </a:moveTo>
                  <a:cubicBezTo>
                    <a:pt x="60114" y="26409"/>
                    <a:pt x="60247" y="26453"/>
                    <a:pt x="60394" y="26453"/>
                  </a:cubicBezTo>
                  <a:cubicBezTo>
                    <a:pt x="60423" y="26453"/>
                    <a:pt x="60453" y="26453"/>
                    <a:pt x="60482" y="26439"/>
                  </a:cubicBezTo>
                  <a:lnTo>
                    <a:pt x="68367" y="38936"/>
                  </a:lnTo>
                  <a:lnTo>
                    <a:pt x="60026" y="48618"/>
                  </a:lnTo>
                  <a:lnTo>
                    <a:pt x="47381" y="40955"/>
                  </a:lnTo>
                  <a:lnTo>
                    <a:pt x="59996" y="26350"/>
                  </a:lnTo>
                  <a:close/>
                  <a:moveTo>
                    <a:pt x="98151" y="39850"/>
                  </a:moveTo>
                  <a:lnTo>
                    <a:pt x="92669" y="49134"/>
                  </a:lnTo>
                  <a:lnTo>
                    <a:pt x="90075" y="46467"/>
                  </a:lnTo>
                  <a:lnTo>
                    <a:pt x="98151" y="39850"/>
                  </a:lnTo>
                  <a:close/>
                  <a:moveTo>
                    <a:pt x="12041" y="39688"/>
                  </a:moveTo>
                  <a:lnTo>
                    <a:pt x="6175" y="49621"/>
                  </a:lnTo>
                  <a:lnTo>
                    <a:pt x="251" y="43564"/>
                  </a:lnTo>
                  <a:cubicBezTo>
                    <a:pt x="398" y="43401"/>
                    <a:pt x="457" y="43210"/>
                    <a:pt x="457" y="43004"/>
                  </a:cubicBezTo>
                  <a:lnTo>
                    <a:pt x="12041" y="39688"/>
                  </a:lnTo>
                  <a:close/>
                  <a:moveTo>
                    <a:pt x="34972" y="33896"/>
                  </a:moveTo>
                  <a:lnTo>
                    <a:pt x="46777" y="41058"/>
                  </a:lnTo>
                  <a:lnTo>
                    <a:pt x="38819" y="50298"/>
                  </a:lnTo>
                  <a:lnTo>
                    <a:pt x="26940" y="43077"/>
                  </a:lnTo>
                  <a:cubicBezTo>
                    <a:pt x="26999" y="42827"/>
                    <a:pt x="26940" y="42576"/>
                    <a:pt x="26808" y="42370"/>
                  </a:cubicBezTo>
                  <a:lnTo>
                    <a:pt x="34972" y="33896"/>
                  </a:lnTo>
                  <a:close/>
                  <a:moveTo>
                    <a:pt x="75367" y="31965"/>
                  </a:moveTo>
                  <a:lnTo>
                    <a:pt x="85418" y="42252"/>
                  </a:lnTo>
                  <a:cubicBezTo>
                    <a:pt x="85285" y="42547"/>
                    <a:pt x="85330" y="42871"/>
                    <a:pt x="85506" y="43121"/>
                  </a:cubicBezTo>
                  <a:lnTo>
                    <a:pt x="77032" y="51934"/>
                  </a:lnTo>
                  <a:lnTo>
                    <a:pt x="68868" y="38980"/>
                  </a:lnTo>
                  <a:lnTo>
                    <a:pt x="74896" y="31980"/>
                  </a:lnTo>
                  <a:cubicBezTo>
                    <a:pt x="74954" y="31995"/>
                    <a:pt x="75028" y="32009"/>
                    <a:pt x="75102" y="32009"/>
                  </a:cubicBezTo>
                  <a:cubicBezTo>
                    <a:pt x="75190" y="32009"/>
                    <a:pt x="75279" y="31995"/>
                    <a:pt x="75367" y="31965"/>
                  </a:cubicBezTo>
                  <a:close/>
                  <a:moveTo>
                    <a:pt x="16212" y="38494"/>
                  </a:moveTo>
                  <a:lnTo>
                    <a:pt x="19719" y="44050"/>
                  </a:lnTo>
                  <a:lnTo>
                    <a:pt x="9152" y="52686"/>
                  </a:lnTo>
                  <a:lnTo>
                    <a:pt x="6455" y="49930"/>
                  </a:lnTo>
                  <a:lnTo>
                    <a:pt x="12601" y="39526"/>
                  </a:lnTo>
                  <a:lnTo>
                    <a:pt x="16212" y="38494"/>
                  </a:lnTo>
                  <a:close/>
                  <a:moveTo>
                    <a:pt x="86450" y="43342"/>
                  </a:moveTo>
                  <a:lnTo>
                    <a:pt x="89500" y="46437"/>
                  </a:lnTo>
                  <a:lnTo>
                    <a:pt x="78992" y="55014"/>
                  </a:lnTo>
                  <a:lnTo>
                    <a:pt x="77253" y="52273"/>
                  </a:lnTo>
                  <a:lnTo>
                    <a:pt x="85831" y="43357"/>
                  </a:lnTo>
                  <a:cubicBezTo>
                    <a:pt x="85919" y="43401"/>
                    <a:pt x="86007" y="43416"/>
                    <a:pt x="86111" y="43416"/>
                  </a:cubicBezTo>
                  <a:cubicBezTo>
                    <a:pt x="86229" y="43416"/>
                    <a:pt x="86346" y="43387"/>
                    <a:pt x="86450" y="43342"/>
                  </a:cubicBezTo>
                  <a:close/>
                  <a:moveTo>
                    <a:pt x="68588" y="39275"/>
                  </a:moveTo>
                  <a:lnTo>
                    <a:pt x="76752" y="52214"/>
                  </a:lnTo>
                  <a:lnTo>
                    <a:pt x="73215" y="55899"/>
                  </a:lnTo>
                  <a:cubicBezTo>
                    <a:pt x="73083" y="55793"/>
                    <a:pt x="72939" y="55734"/>
                    <a:pt x="72782" y="55734"/>
                  </a:cubicBezTo>
                  <a:cubicBezTo>
                    <a:pt x="72765" y="55734"/>
                    <a:pt x="72747" y="55735"/>
                    <a:pt x="72729" y="55737"/>
                  </a:cubicBezTo>
                  <a:cubicBezTo>
                    <a:pt x="72713" y="55735"/>
                    <a:pt x="72697" y="55735"/>
                    <a:pt x="72682" y="55735"/>
                  </a:cubicBezTo>
                  <a:cubicBezTo>
                    <a:pt x="72479" y="55735"/>
                    <a:pt x="72291" y="55822"/>
                    <a:pt x="72154" y="55972"/>
                  </a:cubicBezTo>
                  <a:lnTo>
                    <a:pt x="60365" y="48825"/>
                  </a:lnTo>
                  <a:lnTo>
                    <a:pt x="68588" y="39275"/>
                  </a:lnTo>
                  <a:close/>
                  <a:moveTo>
                    <a:pt x="19940" y="44389"/>
                  </a:moveTo>
                  <a:lnTo>
                    <a:pt x="21664" y="47130"/>
                  </a:lnTo>
                  <a:lnTo>
                    <a:pt x="13087" y="56046"/>
                  </a:lnTo>
                  <a:cubicBezTo>
                    <a:pt x="12999" y="56017"/>
                    <a:pt x="12910" y="56002"/>
                    <a:pt x="12807" y="56002"/>
                  </a:cubicBezTo>
                  <a:cubicBezTo>
                    <a:pt x="12689" y="56002"/>
                    <a:pt x="12571" y="56017"/>
                    <a:pt x="12468" y="56076"/>
                  </a:cubicBezTo>
                  <a:lnTo>
                    <a:pt x="9432" y="52966"/>
                  </a:lnTo>
                  <a:lnTo>
                    <a:pt x="19940" y="44389"/>
                  </a:lnTo>
                  <a:close/>
                  <a:moveTo>
                    <a:pt x="76973" y="52568"/>
                  </a:moveTo>
                  <a:lnTo>
                    <a:pt x="78668" y="55265"/>
                  </a:lnTo>
                  <a:lnTo>
                    <a:pt x="75397" y="57947"/>
                  </a:lnTo>
                  <a:lnTo>
                    <a:pt x="73466" y="56768"/>
                  </a:lnTo>
                  <a:cubicBezTo>
                    <a:pt x="73510" y="56591"/>
                    <a:pt x="73510" y="56414"/>
                    <a:pt x="73451" y="56238"/>
                  </a:cubicBezTo>
                  <a:lnTo>
                    <a:pt x="76973" y="52568"/>
                  </a:lnTo>
                  <a:close/>
                  <a:moveTo>
                    <a:pt x="47130" y="41265"/>
                  </a:moveTo>
                  <a:lnTo>
                    <a:pt x="59760" y="48928"/>
                  </a:lnTo>
                  <a:lnTo>
                    <a:pt x="51802" y="58153"/>
                  </a:lnTo>
                  <a:lnTo>
                    <a:pt x="39158" y="50490"/>
                  </a:lnTo>
                  <a:lnTo>
                    <a:pt x="47130" y="41265"/>
                  </a:lnTo>
                  <a:close/>
                  <a:moveTo>
                    <a:pt x="6249" y="50269"/>
                  </a:moveTo>
                  <a:lnTo>
                    <a:pt x="8858" y="52936"/>
                  </a:lnTo>
                  <a:lnTo>
                    <a:pt x="767" y="59554"/>
                  </a:lnTo>
                  <a:lnTo>
                    <a:pt x="6249" y="50269"/>
                  </a:lnTo>
                  <a:close/>
                  <a:moveTo>
                    <a:pt x="92742" y="49783"/>
                  </a:moveTo>
                  <a:lnTo>
                    <a:pt x="98667" y="55840"/>
                  </a:lnTo>
                  <a:cubicBezTo>
                    <a:pt x="98534" y="55987"/>
                    <a:pt x="98460" y="56193"/>
                    <a:pt x="98460" y="56400"/>
                  </a:cubicBezTo>
                  <a:lnTo>
                    <a:pt x="86877" y="59716"/>
                  </a:lnTo>
                  <a:lnTo>
                    <a:pt x="92742" y="49783"/>
                  </a:lnTo>
                  <a:close/>
                  <a:moveTo>
                    <a:pt x="26749" y="43431"/>
                  </a:moveTo>
                  <a:lnTo>
                    <a:pt x="38553" y="50593"/>
                  </a:lnTo>
                  <a:lnTo>
                    <a:pt x="30330" y="60128"/>
                  </a:lnTo>
                  <a:lnTo>
                    <a:pt x="22165" y="47189"/>
                  </a:lnTo>
                  <a:lnTo>
                    <a:pt x="25702" y="43505"/>
                  </a:lnTo>
                  <a:cubicBezTo>
                    <a:pt x="25822" y="43611"/>
                    <a:pt x="25977" y="43669"/>
                    <a:pt x="26135" y="43669"/>
                  </a:cubicBezTo>
                  <a:cubicBezTo>
                    <a:pt x="26153" y="43669"/>
                    <a:pt x="26171" y="43668"/>
                    <a:pt x="26189" y="43667"/>
                  </a:cubicBezTo>
                  <a:cubicBezTo>
                    <a:pt x="26205" y="43668"/>
                    <a:pt x="26221" y="43668"/>
                    <a:pt x="26236" y="43668"/>
                  </a:cubicBezTo>
                  <a:cubicBezTo>
                    <a:pt x="26439" y="43668"/>
                    <a:pt x="26626" y="43581"/>
                    <a:pt x="26749" y="43431"/>
                  </a:cubicBezTo>
                  <a:close/>
                  <a:moveTo>
                    <a:pt x="89765" y="46717"/>
                  </a:moveTo>
                  <a:lnTo>
                    <a:pt x="92462" y="49473"/>
                  </a:lnTo>
                  <a:lnTo>
                    <a:pt x="86317" y="59878"/>
                  </a:lnTo>
                  <a:lnTo>
                    <a:pt x="82706" y="60909"/>
                  </a:lnTo>
                  <a:lnTo>
                    <a:pt x="79199" y="55353"/>
                  </a:lnTo>
                  <a:lnTo>
                    <a:pt x="89765" y="46717"/>
                  </a:lnTo>
                  <a:close/>
                  <a:moveTo>
                    <a:pt x="78875" y="55619"/>
                  </a:moveTo>
                  <a:lnTo>
                    <a:pt x="82308" y="61027"/>
                  </a:lnTo>
                  <a:lnTo>
                    <a:pt x="81793" y="61175"/>
                  </a:lnTo>
                  <a:cubicBezTo>
                    <a:pt x="81655" y="61009"/>
                    <a:pt x="81452" y="60908"/>
                    <a:pt x="81245" y="60908"/>
                  </a:cubicBezTo>
                  <a:cubicBezTo>
                    <a:pt x="81231" y="60908"/>
                    <a:pt x="81217" y="60908"/>
                    <a:pt x="81203" y="60909"/>
                  </a:cubicBezTo>
                  <a:cubicBezTo>
                    <a:pt x="80997" y="60909"/>
                    <a:pt x="80790" y="60983"/>
                    <a:pt x="80643" y="61130"/>
                  </a:cubicBezTo>
                  <a:lnTo>
                    <a:pt x="75765" y="58168"/>
                  </a:lnTo>
                  <a:lnTo>
                    <a:pt x="78875" y="55619"/>
                  </a:lnTo>
                  <a:close/>
                  <a:moveTo>
                    <a:pt x="9123" y="53246"/>
                  </a:moveTo>
                  <a:lnTo>
                    <a:pt x="12174" y="56356"/>
                  </a:lnTo>
                  <a:cubicBezTo>
                    <a:pt x="12041" y="56577"/>
                    <a:pt x="12011" y="56842"/>
                    <a:pt x="12085" y="57092"/>
                  </a:cubicBezTo>
                  <a:lnTo>
                    <a:pt x="6839" y="62560"/>
                  </a:lnTo>
                  <a:lnTo>
                    <a:pt x="575" y="60408"/>
                  </a:lnTo>
                  <a:cubicBezTo>
                    <a:pt x="575" y="60349"/>
                    <a:pt x="561" y="60290"/>
                    <a:pt x="546" y="60246"/>
                  </a:cubicBezTo>
                  <a:lnTo>
                    <a:pt x="9123" y="53246"/>
                  </a:lnTo>
                  <a:close/>
                  <a:moveTo>
                    <a:pt x="82529" y="61381"/>
                  </a:moveTo>
                  <a:lnTo>
                    <a:pt x="83428" y="62825"/>
                  </a:lnTo>
                  <a:lnTo>
                    <a:pt x="81940" y="61911"/>
                  </a:lnTo>
                  <a:cubicBezTo>
                    <a:pt x="81969" y="61794"/>
                    <a:pt x="81969" y="61661"/>
                    <a:pt x="81955" y="61543"/>
                  </a:cubicBezTo>
                  <a:lnTo>
                    <a:pt x="82529" y="61381"/>
                  </a:lnTo>
                  <a:close/>
                  <a:moveTo>
                    <a:pt x="86037" y="60379"/>
                  </a:moveTo>
                  <a:lnTo>
                    <a:pt x="84283" y="63326"/>
                  </a:lnTo>
                  <a:lnTo>
                    <a:pt x="84195" y="63282"/>
                  </a:lnTo>
                  <a:lnTo>
                    <a:pt x="82927" y="61263"/>
                  </a:lnTo>
                  <a:lnTo>
                    <a:pt x="86037" y="60379"/>
                  </a:lnTo>
                  <a:close/>
                  <a:moveTo>
                    <a:pt x="605" y="60836"/>
                  </a:moveTo>
                  <a:lnTo>
                    <a:pt x="6529" y="62855"/>
                  </a:lnTo>
                  <a:lnTo>
                    <a:pt x="4215" y="65257"/>
                  </a:lnTo>
                  <a:lnTo>
                    <a:pt x="605" y="60836"/>
                  </a:lnTo>
                  <a:close/>
                  <a:moveTo>
                    <a:pt x="75426" y="58433"/>
                  </a:moveTo>
                  <a:lnTo>
                    <a:pt x="80466" y="61484"/>
                  </a:lnTo>
                  <a:cubicBezTo>
                    <a:pt x="80451" y="61499"/>
                    <a:pt x="80451" y="61528"/>
                    <a:pt x="80451" y="61558"/>
                  </a:cubicBezTo>
                  <a:lnTo>
                    <a:pt x="66878" y="65419"/>
                  </a:lnTo>
                  <a:lnTo>
                    <a:pt x="75426" y="58433"/>
                  </a:lnTo>
                  <a:close/>
                  <a:moveTo>
                    <a:pt x="60099" y="49134"/>
                  </a:moveTo>
                  <a:lnTo>
                    <a:pt x="71978" y="56326"/>
                  </a:lnTo>
                  <a:cubicBezTo>
                    <a:pt x="71919" y="56577"/>
                    <a:pt x="71978" y="56842"/>
                    <a:pt x="72125" y="57048"/>
                  </a:cubicBezTo>
                  <a:lnTo>
                    <a:pt x="63960" y="65522"/>
                  </a:lnTo>
                  <a:lnTo>
                    <a:pt x="52141" y="58360"/>
                  </a:lnTo>
                  <a:lnTo>
                    <a:pt x="60099" y="49134"/>
                  </a:lnTo>
                  <a:close/>
                  <a:moveTo>
                    <a:pt x="73260" y="57107"/>
                  </a:moveTo>
                  <a:lnTo>
                    <a:pt x="75087" y="58212"/>
                  </a:lnTo>
                  <a:lnTo>
                    <a:pt x="65920" y="65699"/>
                  </a:lnTo>
                  <a:lnTo>
                    <a:pt x="65036" y="65950"/>
                  </a:lnTo>
                  <a:cubicBezTo>
                    <a:pt x="64963" y="65964"/>
                    <a:pt x="64904" y="65979"/>
                    <a:pt x="64845" y="66008"/>
                  </a:cubicBezTo>
                  <a:lnTo>
                    <a:pt x="64771" y="66023"/>
                  </a:lnTo>
                  <a:lnTo>
                    <a:pt x="64299" y="65743"/>
                  </a:lnTo>
                  <a:lnTo>
                    <a:pt x="72434" y="57284"/>
                  </a:lnTo>
                  <a:cubicBezTo>
                    <a:pt x="72523" y="57313"/>
                    <a:pt x="72626" y="57328"/>
                    <a:pt x="72714" y="57328"/>
                  </a:cubicBezTo>
                  <a:cubicBezTo>
                    <a:pt x="72921" y="57328"/>
                    <a:pt x="73112" y="57255"/>
                    <a:pt x="73260" y="57107"/>
                  </a:cubicBezTo>
                  <a:close/>
                  <a:moveTo>
                    <a:pt x="64019" y="66038"/>
                  </a:moveTo>
                  <a:lnTo>
                    <a:pt x="64255" y="66171"/>
                  </a:lnTo>
                  <a:lnTo>
                    <a:pt x="63739" y="66318"/>
                  </a:lnTo>
                  <a:lnTo>
                    <a:pt x="64019" y="66038"/>
                  </a:lnTo>
                  <a:close/>
                  <a:moveTo>
                    <a:pt x="21885" y="47484"/>
                  </a:moveTo>
                  <a:lnTo>
                    <a:pt x="30065" y="60438"/>
                  </a:lnTo>
                  <a:lnTo>
                    <a:pt x="24037" y="67438"/>
                  </a:lnTo>
                  <a:cubicBezTo>
                    <a:pt x="23963" y="67423"/>
                    <a:pt x="23890" y="67409"/>
                    <a:pt x="23816" y="67409"/>
                  </a:cubicBezTo>
                  <a:cubicBezTo>
                    <a:pt x="23728" y="67409"/>
                    <a:pt x="23639" y="67423"/>
                    <a:pt x="23565" y="67453"/>
                  </a:cubicBezTo>
                  <a:lnTo>
                    <a:pt x="13515" y="57151"/>
                  </a:lnTo>
                  <a:cubicBezTo>
                    <a:pt x="13633" y="56871"/>
                    <a:pt x="13588" y="56532"/>
                    <a:pt x="13411" y="56282"/>
                  </a:cubicBezTo>
                  <a:lnTo>
                    <a:pt x="21885" y="47484"/>
                  </a:lnTo>
                  <a:close/>
                  <a:moveTo>
                    <a:pt x="12321" y="57417"/>
                  </a:moveTo>
                  <a:cubicBezTo>
                    <a:pt x="12454" y="57535"/>
                    <a:pt x="12630" y="57593"/>
                    <a:pt x="12807" y="57593"/>
                  </a:cubicBezTo>
                  <a:lnTo>
                    <a:pt x="12807" y="57579"/>
                  </a:lnTo>
                  <a:cubicBezTo>
                    <a:pt x="12827" y="57581"/>
                    <a:pt x="12848" y="57581"/>
                    <a:pt x="12868" y="57581"/>
                  </a:cubicBezTo>
                  <a:cubicBezTo>
                    <a:pt x="13009" y="57581"/>
                    <a:pt x="13146" y="57536"/>
                    <a:pt x="13249" y="57446"/>
                  </a:cubicBezTo>
                  <a:lnTo>
                    <a:pt x="23226" y="67659"/>
                  </a:lnTo>
                  <a:cubicBezTo>
                    <a:pt x="23123" y="67792"/>
                    <a:pt x="23064" y="67954"/>
                    <a:pt x="23050" y="68116"/>
                  </a:cubicBezTo>
                  <a:lnTo>
                    <a:pt x="7251" y="62693"/>
                  </a:lnTo>
                  <a:lnTo>
                    <a:pt x="12321" y="57417"/>
                  </a:lnTo>
                  <a:close/>
                  <a:moveTo>
                    <a:pt x="64417" y="66524"/>
                  </a:moveTo>
                  <a:lnTo>
                    <a:pt x="64417" y="66524"/>
                  </a:lnTo>
                  <a:cubicBezTo>
                    <a:pt x="64388" y="66657"/>
                    <a:pt x="64388" y="66790"/>
                    <a:pt x="64417" y="66922"/>
                  </a:cubicBezTo>
                  <a:lnTo>
                    <a:pt x="58522" y="71756"/>
                  </a:lnTo>
                  <a:lnTo>
                    <a:pt x="58522" y="71756"/>
                  </a:lnTo>
                  <a:lnTo>
                    <a:pt x="62590" y="67526"/>
                  </a:lnTo>
                  <a:cubicBezTo>
                    <a:pt x="62722" y="67615"/>
                    <a:pt x="62885" y="67659"/>
                    <a:pt x="63047" y="67659"/>
                  </a:cubicBezTo>
                  <a:cubicBezTo>
                    <a:pt x="63621" y="67659"/>
                    <a:pt x="63872" y="67158"/>
                    <a:pt x="63798" y="66716"/>
                  </a:cubicBezTo>
                  <a:lnTo>
                    <a:pt x="64417" y="66524"/>
                  </a:lnTo>
                  <a:close/>
                  <a:moveTo>
                    <a:pt x="38892" y="50800"/>
                  </a:moveTo>
                  <a:lnTo>
                    <a:pt x="51522" y="58463"/>
                  </a:lnTo>
                  <a:lnTo>
                    <a:pt x="38922" y="73082"/>
                  </a:lnTo>
                  <a:cubicBezTo>
                    <a:pt x="38804" y="73009"/>
                    <a:pt x="38656" y="72964"/>
                    <a:pt x="38509" y="72964"/>
                  </a:cubicBezTo>
                  <a:lnTo>
                    <a:pt x="38435" y="72964"/>
                  </a:lnTo>
                  <a:lnTo>
                    <a:pt x="30551" y="60482"/>
                  </a:lnTo>
                  <a:lnTo>
                    <a:pt x="38892" y="50800"/>
                  </a:lnTo>
                  <a:close/>
                  <a:moveTo>
                    <a:pt x="30286" y="60791"/>
                  </a:moveTo>
                  <a:lnTo>
                    <a:pt x="38052" y="73112"/>
                  </a:lnTo>
                  <a:cubicBezTo>
                    <a:pt x="38008" y="73156"/>
                    <a:pt x="37964" y="73186"/>
                    <a:pt x="37934" y="73230"/>
                  </a:cubicBezTo>
                  <a:lnTo>
                    <a:pt x="25246" y="68868"/>
                  </a:lnTo>
                  <a:lnTo>
                    <a:pt x="24568" y="68337"/>
                  </a:lnTo>
                  <a:cubicBezTo>
                    <a:pt x="24612" y="68086"/>
                    <a:pt x="24538" y="67836"/>
                    <a:pt x="24376" y="67644"/>
                  </a:cubicBezTo>
                  <a:lnTo>
                    <a:pt x="30286" y="60791"/>
                  </a:lnTo>
                  <a:close/>
                  <a:moveTo>
                    <a:pt x="51876" y="58669"/>
                  </a:moveTo>
                  <a:lnTo>
                    <a:pt x="63666" y="65817"/>
                  </a:lnTo>
                  <a:lnTo>
                    <a:pt x="63356" y="66141"/>
                  </a:lnTo>
                  <a:cubicBezTo>
                    <a:pt x="63271" y="66105"/>
                    <a:pt x="63186" y="66078"/>
                    <a:pt x="63093" y="66078"/>
                  </a:cubicBezTo>
                  <a:cubicBezTo>
                    <a:pt x="63073" y="66078"/>
                    <a:pt x="63053" y="66080"/>
                    <a:pt x="63032" y="66082"/>
                  </a:cubicBezTo>
                  <a:cubicBezTo>
                    <a:pt x="63022" y="66082"/>
                    <a:pt x="63013" y="66082"/>
                    <a:pt x="63003" y="66082"/>
                  </a:cubicBezTo>
                  <a:cubicBezTo>
                    <a:pt x="62632" y="66082"/>
                    <a:pt x="62309" y="66357"/>
                    <a:pt x="62280" y="66745"/>
                  </a:cubicBezTo>
                  <a:lnTo>
                    <a:pt x="39246" y="73318"/>
                  </a:lnTo>
                  <a:lnTo>
                    <a:pt x="51876" y="58669"/>
                  </a:lnTo>
                  <a:close/>
                  <a:moveTo>
                    <a:pt x="80481" y="61956"/>
                  </a:moveTo>
                  <a:cubicBezTo>
                    <a:pt x="80564" y="62262"/>
                    <a:pt x="80845" y="62489"/>
                    <a:pt x="81161" y="62489"/>
                  </a:cubicBezTo>
                  <a:cubicBezTo>
                    <a:pt x="81180" y="62489"/>
                    <a:pt x="81199" y="62488"/>
                    <a:pt x="81218" y="62486"/>
                  </a:cubicBezTo>
                  <a:cubicBezTo>
                    <a:pt x="81233" y="62487"/>
                    <a:pt x="81248" y="62488"/>
                    <a:pt x="81263" y="62488"/>
                  </a:cubicBezTo>
                  <a:cubicBezTo>
                    <a:pt x="81454" y="62488"/>
                    <a:pt x="81640" y="62402"/>
                    <a:pt x="81763" y="62265"/>
                  </a:cubicBezTo>
                  <a:lnTo>
                    <a:pt x="83915" y="63562"/>
                  </a:lnTo>
                  <a:lnTo>
                    <a:pt x="83915" y="63577"/>
                  </a:lnTo>
                  <a:cubicBezTo>
                    <a:pt x="83782" y="63754"/>
                    <a:pt x="83723" y="63989"/>
                    <a:pt x="83767" y="64211"/>
                  </a:cubicBezTo>
                  <a:lnTo>
                    <a:pt x="78256" y="73525"/>
                  </a:lnTo>
                  <a:cubicBezTo>
                    <a:pt x="78182" y="73510"/>
                    <a:pt x="78108" y="73495"/>
                    <a:pt x="78035" y="73495"/>
                  </a:cubicBezTo>
                  <a:cubicBezTo>
                    <a:pt x="77828" y="73495"/>
                    <a:pt x="77622" y="73569"/>
                    <a:pt x="77475" y="73716"/>
                  </a:cubicBezTo>
                  <a:lnTo>
                    <a:pt x="65935" y="66716"/>
                  </a:lnTo>
                  <a:cubicBezTo>
                    <a:pt x="65935" y="66568"/>
                    <a:pt x="65891" y="66421"/>
                    <a:pt x="65817" y="66288"/>
                  </a:cubicBezTo>
                  <a:lnTo>
                    <a:pt x="66112" y="66053"/>
                  </a:lnTo>
                  <a:lnTo>
                    <a:pt x="80481" y="61956"/>
                  </a:lnTo>
                  <a:close/>
                  <a:moveTo>
                    <a:pt x="85241" y="64373"/>
                  </a:moveTo>
                  <a:lnTo>
                    <a:pt x="98549" y="72449"/>
                  </a:lnTo>
                  <a:cubicBezTo>
                    <a:pt x="98490" y="72596"/>
                    <a:pt x="98460" y="72758"/>
                    <a:pt x="98475" y="72906"/>
                  </a:cubicBezTo>
                  <a:lnTo>
                    <a:pt x="91902" y="75485"/>
                  </a:lnTo>
                  <a:lnTo>
                    <a:pt x="85079" y="64667"/>
                  </a:lnTo>
                  <a:cubicBezTo>
                    <a:pt x="85153" y="64579"/>
                    <a:pt x="85197" y="64476"/>
                    <a:pt x="85241" y="64373"/>
                  </a:cubicBezTo>
                  <a:close/>
                  <a:moveTo>
                    <a:pt x="26174" y="69604"/>
                  </a:moveTo>
                  <a:lnTo>
                    <a:pt x="37772" y="73598"/>
                  </a:lnTo>
                  <a:cubicBezTo>
                    <a:pt x="37743" y="73731"/>
                    <a:pt x="37757" y="73878"/>
                    <a:pt x="37802" y="74026"/>
                  </a:cubicBezTo>
                  <a:lnTo>
                    <a:pt x="34471" y="76236"/>
                  </a:lnTo>
                  <a:lnTo>
                    <a:pt x="26174" y="69604"/>
                  </a:lnTo>
                  <a:close/>
                  <a:moveTo>
                    <a:pt x="83974" y="64667"/>
                  </a:moveTo>
                  <a:cubicBezTo>
                    <a:pt x="84097" y="64804"/>
                    <a:pt x="84283" y="64890"/>
                    <a:pt x="84474" y="64890"/>
                  </a:cubicBezTo>
                  <a:cubicBezTo>
                    <a:pt x="84489" y="64890"/>
                    <a:pt x="84504" y="64890"/>
                    <a:pt x="84519" y="64888"/>
                  </a:cubicBezTo>
                  <a:cubicBezTo>
                    <a:pt x="84593" y="64888"/>
                    <a:pt x="84652" y="64888"/>
                    <a:pt x="84725" y="64859"/>
                  </a:cubicBezTo>
                  <a:lnTo>
                    <a:pt x="91534" y="75647"/>
                  </a:lnTo>
                  <a:lnTo>
                    <a:pt x="84917" y="78240"/>
                  </a:lnTo>
                  <a:lnTo>
                    <a:pt x="78771" y="74512"/>
                  </a:lnTo>
                  <a:cubicBezTo>
                    <a:pt x="78830" y="74232"/>
                    <a:pt x="78771" y="73952"/>
                    <a:pt x="78595" y="73746"/>
                  </a:cubicBezTo>
                  <a:lnTo>
                    <a:pt x="83974" y="64667"/>
                  </a:lnTo>
                  <a:close/>
                  <a:moveTo>
                    <a:pt x="6942" y="63002"/>
                  </a:moveTo>
                  <a:lnTo>
                    <a:pt x="23109" y="68558"/>
                  </a:lnTo>
                  <a:lnTo>
                    <a:pt x="15180" y="78800"/>
                  </a:lnTo>
                  <a:lnTo>
                    <a:pt x="4466" y="65581"/>
                  </a:lnTo>
                  <a:lnTo>
                    <a:pt x="6942" y="63002"/>
                  </a:lnTo>
                  <a:close/>
                  <a:moveTo>
                    <a:pt x="53615" y="76280"/>
                  </a:moveTo>
                  <a:lnTo>
                    <a:pt x="50667" y="79360"/>
                  </a:lnTo>
                  <a:cubicBezTo>
                    <a:pt x="50549" y="79213"/>
                    <a:pt x="50387" y="79110"/>
                    <a:pt x="50196" y="79080"/>
                  </a:cubicBezTo>
                  <a:lnTo>
                    <a:pt x="53615" y="76280"/>
                  </a:lnTo>
                  <a:close/>
                  <a:moveTo>
                    <a:pt x="62325" y="67143"/>
                  </a:moveTo>
                  <a:cubicBezTo>
                    <a:pt x="62325" y="67158"/>
                    <a:pt x="62339" y="67187"/>
                    <a:pt x="62339" y="67202"/>
                  </a:cubicBezTo>
                  <a:lnTo>
                    <a:pt x="55929" y="73878"/>
                  </a:lnTo>
                  <a:lnTo>
                    <a:pt x="49149" y="79419"/>
                  </a:lnTo>
                  <a:lnTo>
                    <a:pt x="39290" y="73819"/>
                  </a:lnTo>
                  <a:lnTo>
                    <a:pt x="39290" y="73716"/>
                  </a:lnTo>
                  <a:lnTo>
                    <a:pt x="62325" y="67143"/>
                  </a:lnTo>
                  <a:close/>
                  <a:moveTo>
                    <a:pt x="98593" y="73289"/>
                  </a:moveTo>
                  <a:cubicBezTo>
                    <a:pt x="98637" y="73362"/>
                    <a:pt x="98696" y="73436"/>
                    <a:pt x="98770" y="73495"/>
                  </a:cubicBezTo>
                  <a:lnTo>
                    <a:pt x="94879" y="80215"/>
                  </a:lnTo>
                  <a:lnTo>
                    <a:pt x="92123" y="75838"/>
                  </a:lnTo>
                  <a:lnTo>
                    <a:pt x="98593" y="73289"/>
                  </a:lnTo>
                  <a:close/>
                  <a:moveTo>
                    <a:pt x="78580" y="74866"/>
                  </a:moveTo>
                  <a:lnTo>
                    <a:pt x="84460" y="78432"/>
                  </a:lnTo>
                  <a:lnTo>
                    <a:pt x="73201" y="82853"/>
                  </a:lnTo>
                  <a:lnTo>
                    <a:pt x="77814" y="75072"/>
                  </a:lnTo>
                  <a:cubicBezTo>
                    <a:pt x="77872" y="75087"/>
                    <a:pt x="77946" y="75101"/>
                    <a:pt x="78020" y="75101"/>
                  </a:cubicBezTo>
                  <a:cubicBezTo>
                    <a:pt x="78226" y="75101"/>
                    <a:pt x="78432" y="75013"/>
                    <a:pt x="78580" y="74866"/>
                  </a:cubicBezTo>
                  <a:close/>
                  <a:moveTo>
                    <a:pt x="91740" y="75986"/>
                  </a:moveTo>
                  <a:lnTo>
                    <a:pt x="94658" y="80584"/>
                  </a:lnTo>
                  <a:lnTo>
                    <a:pt x="93140" y="83222"/>
                  </a:lnTo>
                  <a:lnTo>
                    <a:pt x="85344" y="78506"/>
                  </a:lnTo>
                  <a:lnTo>
                    <a:pt x="91740" y="75986"/>
                  </a:lnTo>
                  <a:close/>
                  <a:moveTo>
                    <a:pt x="39172" y="74202"/>
                  </a:moveTo>
                  <a:lnTo>
                    <a:pt x="48810" y="79670"/>
                  </a:lnTo>
                  <a:lnTo>
                    <a:pt x="44448" y="83236"/>
                  </a:lnTo>
                  <a:cubicBezTo>
                    <a:pt x="44345" y="83192"/>
                    <a:pt x="44212" y="83163"/>
                    <a:pt x="44095" y="83163"/>
                  </a:cubicBezTo>
                  <a:cubicBezTo>
                    <a:pt x="44080" y="83162"/>
                    <a:pt x="44065" y="83161"/>
                    <a:pt x="44050" y="83161"/>
                  </a:cubicBezTo>
                  <a:cubicBezTo>
                    <a:pt x="43831" y="83161"/>
                    <a:pt x="43628" y="83262"/>
                    <a:pt x="43490" y="83428"/>
                  </a:cubicBezTo>
                  <a:lnTo>
                    <a:pt x="34795" y="76487"/>
                  </a:lnTo>
                  <a:lnTo>
                    <a:pt x="38008" y="74365"/>
                  </a:lnTo>
                  <a:cubicBezTo>
                    <a:pt x="38143" y="74472"/>
                    <a:pt x="38302" y="74543"/>
                    <a:pt x="38475" y="74543"/>
                  </a:cubicBezTo>
                  <a:cubicBezTo>
                    <a:pt x="38491" y="74543"/>
                    <a:pt x="38508" y="74543"/>
                    <a:pt x="38524" y="74541"/>
                  </a:cubicBezTo>
                  <a:cubicBezTo>
                    <a:pt x="38537" y="74542"/>
                    <a:pt x="38551" y="74542"/>
                    <a:pt x="38564" y="74542"/>
                  </a:cubicBezTo>
                  <a:cubicBezTo>
                    <a:pt x="38813" y="74542"/>
                    <a:pt x="39032" y="74412"/>
                    <a:pt x="39172" y="74202"/>
                  </a:cubicBezTo>
                  <a:close/>
                  <a:moveTo>
                    <a:pt x="4186" y="65876"/>
                  </a:moveTo>
                  <a:lnTo>
                    <a:pt x="14929" y="79139"/>
                  </a:lnTo>
                  <a:lnTo>
                    <a:pt x="11555" y="83502"/>
                  </a:lnTo>
                  <a:cubicBezTo>
                    <a:pt x="11451" y="83457"/>
                    <a:pt x="11333" y="83443"/>
                    <a:pt x="11216" y="83443"/>
                  </a:cubicBezTo>
                  <a:lnTo>
                    <a:pt x="11186" y="83443"/>
                  </a:lnTo>
                  <a:lnTo>
                    <a:pt x="118" y="70872"/>
                  </a:lnTo>
                  <a:cubicBezTo>
                    <a:pt x="325" y="70621"/>
                    <a:pt x="384" y="70268"/>
                    <a:pt x="251" y="69958"/>
                  </a:cubicBezTo>
                  <a:lnTo>
                    <a:pt x="4186" y="65876"/>
                  </a:lnTo>
                  <a:close/>
                  <a:moveTo>
                    <a:pt x="49179" y="79891"/>
                  </a:moveTo>
                  <a:lnTo>
                    <a:pt x="49297" y="79950"/>
                  </a:lnTo>
                  <a:cubicBezTo>
                    <a:pt x="49312" y="80156"/>
                    <a:pt x="49415" y="80348"/>
                    <a:pt x="49562" y="80481"/>
                  </a:cubicBezTo>
                  <a:lnTo>
                    <a:pt x="45318" y="84902"/>
                  </a:lnTo>
                  <a:lnTo>
                    <a:pt x="44728" y="84430"/>
                  </a:lnTo>
                  <a:cubicBezTo>
                    <a:pt x="44890" y="84150"/>
                    <a:pt x="44905" y="83811"/>
                    <a:pt x="44743" y="83531"/>
                  </a:cubicBezTo>
                  <a:lnTo>
                    <a:pt x="49179" y="79891"/>
                  </a:lnTo>
                  <a:close/>
                  <a:moveTo>
                    <a:pt x="23374" y="68868"/>
                  </a:moveTo>
                  <a:cubicBezTo>
                    <a:pt x="23507" y="68941"/>
                    <a:pt x="23654" y="68985"/>
                    <a:pt x="23816" y="68985"/>
                  </a:cubicBezTo>
                  <a:cubicBezTo>
                    <a:pt x="23934" y="68985"/>
                    <a:pt x="24037" y="68956"/>
                    <a:pt x="24155" y="68912"/>
                  </a:cubicBezTo>
                  <a:lnTo>
                    <a:pt x="25054" y="69221"/>
                  </a:lnTo>
                  <a:lnTo>
                    <a:pt x="34117" y="76472"/>
                  </a:lnTo>
                  <a:lnTo>
                    <a:pt x="21222" y="85049"/>
                  </a:lnTo>
                  <a:cubicBezTo>
                    <a:pt x="21090" y="84858"/>
                    <a:pt x="20869" y="84754"/>
                    <a:pt x="20633" y="84754"/>
                  </a:cubicBezTo>
                  <a:cubicBezTo>
                    <a:pt x="20456" y="84754"/>
                    <a:pt x="20279" y="84813"/>
                    <a:pt x="20146" y="84916"/>
                  </a:cubicBezTo>
                  <a:lnTo>
                    <a:pt x="15445" y="79125"/>
                  </a:lnTo>
                  <a:lnTo>
                    <a:pt x="23374" y="68868"/>
                  </a:lnTo>
                  <a:close/>
                  <a:moveTo>
                    <a:pt x="94894" y="80982"/>
                  </a:moveTo>
                  <a:lnTo>
                    <a:pt x="98284" y="86346"/>
                  </a:lnTo>
                  <a:lnTo>
                    <a:pt x="98284" y="86346"/>
                  </a:lnTo>
                  <a:lnTo>
                    <a:pt x="93479" y="83428"/>
                  </a:lnTo>
                  <a:lnTo>
                    <a:pt x="94894" y="80982"/>
                  </a:lnTo>
                  <a:close/>
                  <a:moveTo>
                    <a:pt x="65847" y="67143"/>
                  </a:moveTo>
                  <a:lnTo>
                    <a:pt x="77283" y="74085"/>
                  </a:lnTo>
                  <a:cubicBezTo>
                    <a:pt x="77209" y="74350"/>
                    <a:pt x="77283" y="74645"/>
                    <a:pt x="77475" y="74866"/>
                  </a:cubicBezTo>
                  <a:lnTo>
                    <a:pt x="72596" y="83089"/>
                  </a:lnTo>
                  <a:lnTo>
                    <a:pt x="63253" y="86773"/>
                  </a:lnTo>
                  <a:cubicBezTo>
                    <a:pt x="63167" y="86445"/>
                    <a:pt x="62874" y="86227"/>
                    <a:pt x="62548" y="86227"/>
                  </a:cubicBezTo>
                  <a:cubicBezTo>
                    <a:pt x="62537" y="86227"/>
                    <a:pt x="62527" y="86228"/>
                    <a:pt x="62516" y="86228"/>
                  </a:cubicBezTo>
                  <a:cubicBezTo>
                    <a:pt x="62503" y="86227"/>
                    <a:pt x="62489" y="86227"/>
                    <a:pt x="62476" y="86227"/>
                  </a:cubicBezTo>
                  <a:cubicBezTo>
                    <a:pt x="62197" y="86227"/>
                    <a:pt x="61951" y="86373"/>
                    <a:pt x="61838" y="86626"/>
                  </a:cubicBezTo>
                  <a:lnTo>
                    <a:pt x="50697" y="80304"/>
                  </a:lnTo>
                  <a:cubicBezTo>
                    <a:pt x="50800" y="80142"/>
                    <a:pt x="50829" y="79950"/>
                    <a:pt x="50815" y="79773"/>
                  </a:cubicBezTo>
                  <a:lnTo>
                    <a:pt x="56194" y="74173"/>
                  </a:lnTo>
                  <a:lnTo>
                    <a:pt x="64594" y="67305"/>
                  </a:lnTo>
                  <a:cubicBezTo>
                    <a:pt x="64742" y="67467"/>
                    <a:pt x="64948" y="67541"/>
                    <a:pt x="65169" y="67541"/>
                  </a:cubicBezTo>
                  <a:cubicBezTo>
                    <a:pt x="65181" y="67542"/>
                    <a:pt x="65192" y="67542"/>
                    <a:pt x="65204" y="67542"/>
                  </a:cubicBezTo>
                  <a:cubicBezTo>
                    <a:pt x="65471" y="67542"/>
                    <a:pt x="65720" y="67383"/>
                    <a:pt x="65847" y="67143"/>
                  </a:cubicBezTo>
                  <a:close/>
                  <a:moveTo>
                    <a:pt x="15195" y="79449"/>
                  </a:moveTo>
                  <a:lnTo>
                    <a:pt x="19911" y="85255"/>
                  </a:lnTo>
                  <a:cubicBezTo>
                    <a:pt x="19837" y="85476"/>
                    <a:pt x="19852" y="85698"/>
                    <a:pt x="19940" y="85904"/>
                  </a:cubicBezTo>
                  <a:lnTo>
                    <a:pt x="15814" y="88674"/>
                  </a:lnTo>
                  <a:lnTo>
                    <a:pt x="11982" y="84327"/>
                  </a:lnTo>
                  <a:cubicBezTo>
                    <a:pt x="12011" y="84135"/>
                    <a:pt x="11952" y="83929"/>
                    <a:pt x="11849" y="83752"/>
                  </a:cubicBezTo>
                  <a:lnTo>
                    <a:pt x="15195" y="79449"/>
                  </a:lnTo>
                  <a:close/>
                  <a:moveTo>
                    <a:pt x="72272" y="83634"/>
                  </a:moveTo>
                  <a:lnTo>
                    <a:pt x="68337" y="90296"/>
                  </a:lnTo>
                  <a:lnTo>
                    <a:pt x="63209" y="87392"/>
                  </a:lnTo>
                  <a:cubicBezTo>
                    <a:pt x="63238" y="87319"/>
                    <a:pt x="63253" y="87260"/>
                    <a:pt x="63268" y="87186"/>
                  </a:cubicBezTo>
                  <a:lnTo>
                    <a:pt x="72272" y="83634"/>
                  </a:lnTo>
                  <a:close/>
                  <a:moveTo>
                    <a:pt x="50402" y="80584"/>
                  </a:moveTo>
                  <a:lnTo>
                    <a:pt x="61750" y="87024"/>
                  </a:lnTo>
                  <a:cubicBezTo>
                    <a:pt x="61750" y="87127"/>
                    <a:pt x="61765" y="87230"/>
                    <a:pt x="61809" y="87333"/>
                  </a:cubicBezTo>
                  <a:lnTo>
                    <a:pt x="52804" y="90870"/>
                  </a:lnTo>
                  <a:lnTo>
                    <a:pt x="45627" y="85152"/>
                  </a:lnTo>
                  <a:lnTo>
                    <a:pt x="49960" y="80643"/>
                  </a:lnTo>
                  <a:cubicBezTo>
                    <a:pt x="49989" y="80657"/>
                    <a:pt x="50019" y="80657"/>
                    <a:pt x="50063" y="80657"/>
                  </a:cubicBezTo>
                  <a:cubicBezTo>
                    <a:pt x="50181" y="80657"/>
                    <a:pt x="50299" y="80628"/>
                    <a:pt x="50402" y="80584"/>
                  </a:cubicBezTo>
                  <a:close/>
                  <a:moveTo>
                    <a:pt x="34456" y="76737"/>
                  </a:moveTo>
                  <a:lnTo>
                    <a:pt x="43343" y="83826"/>
                  </a:lnTo>
                  <a:cubicBezTo>
                    <a:pt x="43313" y="83944"/>
                    <a:pt x="43328" y="84047"/>
                    <a:pt x="43343" y="84165"/>
                  </a:cubicBezTo>
                  <a:lnTo>
                    <a:pt x="29018" y="95866"/>
                  </a:lnTo>
                  <a:lnTo>
                    <a:pt x="21149" y="86169"/>
                  </a:lnTo>
                  <a:cubicBezTo>
                    <a:pt x="21340" y="85978"/>
                    <a:pt x="21429" y="85698"/>
                    <a:pt x="21384" y="85432"/>
                  </a:cubicBezTo>
                  <a:lnTo>
                    <a:pt x="34456" y="76737"/>
                  </a:lnTo>
                  <a:close/>
                  <a:moveTo>
                    <a:pt x="11820" y="84754"/>
                  </a:moveTo>
                  <a:lnTo>
                    <a:pt x="15460" y="88881"/>
                  </a:lnTo>
                  <a:lnTo>
                    <a:pt x="752" y="98681"/>
                  </a:lnTo>
                  <a:cubicBezTo>
                    <a:pt x="708" y="98563"/>
                    <a:pt x="619" y="98475"/>
                    <a:pt x="516" y="98401"/>
                  </a:cubicBezTo>
                  <a:lnTo>
                    <a:pt x="10921" y="84961"/>
                  </a:lnTo>
                  <a:cubicBezTo>
                    <a:pt x="11009" y="85005"/>
                    <a:pt x="11112" y="85020"/>
                    <a:pt x="11216" y="85020"/>
                  </a:cubicBezTo>
                  <a:cubicBezTo>
                    <a:pt x="11231" y="85021"/>
                    <a:pt x="11245" y="85021"/>
                    <a:pt x="11260" y="85021"/>
                  </a:cubicBezTo>
                  <a:cubicBezTo>
                    <a:pt x="11479" y="85021"/>
                    <a:pt x="11682" y="84920"/>
                    <a:pt x="11820" y="84754"/>
                  </a:cubicBezTo>
                  <a:close/>
                  <a:moveTo>
                    <a:pt x="43535" y="84533"/>
                  </a:moveTo>
                  <a:cubicBezTo>
                    <a:pt x="43667" y="84681"/>
                    <a:pt x="43873" y="84769"/>
                    <a:pt x="44095" y="84769"/>
                  </a:cubicBezTo>
                  <a:cubicBezTo>
                    <a:pt x="44212" y="84769"/>
                    <a:pt x="44330" y="84740"/>
                    <a:pt x="44433" y="84695"/>
                  </a:cubicBezTo>
                  <a:lnTo>
                    <a:pt x="45038" y="85182"/>
                  </a:lnTo>
                  <a:lnTo>
                    <a:pt x="32069" y="98681"/>
                  </a:lnTo>
                  <a:cubicBezTo>
                    <a:pt x="31936" y="98593"/>
                    <a:pt x="31789" y="98548"/>
                    <a:pt x="31627" y="98548"/>
                  </a:cubicBezTo>
                  <a:cubicBezTo>
                    <a:pt x="31509" y="98548"/>
                    <a:pt x="31376" y="98578"/>
                    <a:pt x="31258" y="98637"/>
                  </a:cubicBezTo>
                  <a:lnTo>
                    <a:pt x="29269" y="96176"/>
                  </a:lnTo>
                  <a:lnTo>
                    <a:pt x="43535" y="84533"/>
                  </a:lnTo>
                  <a:close/>
                  <a:moveTo>
                    <a:pt x="62045" y="87658"/>
                  </a:moveTo>
                  <a:cubicBezTo>
                    <a:pt x="62177" y="87761"/>
                    <a:pt x="62354" y="87805"/>
                    <a:pt x="62516" y="87805"/>
                  </a:cubicBezTo>
                  <a:cubicBezTo>
                    <a:pt x="62664" y="87805"/>
                    <a:pt x="62811" y="87761"/>
                    <a:pt x="62944" y="87687"/>
                  </a:cubicBezTo>
                  <a:lnTo>
                    <a:pt x="68131" y="90635"/>
                  </a:lnTo>
                  <a:lnTo>
                    <a:pt x="63592" y="98327"/>
                  </a:lnTo>
                  <a:cubicBezTo>
                    <a:pt x="63504" y="98298"/>
                    <a:pt x="63400" y="98283"/>
                    <a:pt x="63312" y="98283"/>
                  </a:cubicBezTo>
                  <a:cubicBezTo>
                    <a:pt x="63017" y="98298"/>
                    <a:pt x="62767" y="98460"/>
                    <a:pt x="62619" y="98711"/>
                  </a:cubicBezTo>
                  <a:lnTo>
                    <a:pt x="53158" y="91150"/>
                  </a:lnTo>
                  <a:lnTo>
                    <a:pt x="62045" y="87658"/>
                  </a:lnTo>
                  <a:close/>
                  <a:moveTo>
                    <a:pt x="84887" y="78683"/>
                  </a:moveTo>
                  <a:lnTo>
                    <a:pt x="92934" y="83561"/>
                  </a:lnTo>
                  <a:lnTo>
                    <a:pt x="84239" y="98593"/>
                  </a:lnTo>
                  <a:cubicBezTo>
                    <a:pt x="84151" y="98563"/>
                    <a:pt x="84077" y="98548"/>
                    <a:pt x="83988" y="98548"/>
                  </a:cubicBezTo>
                  <a:cubicBezTo>
                    <a:pt x="83753" y="98548"/>
                    <a:pt x="83532" y="98652"/>
                    <a:pt x="83384" y="98843"/>
                  </a:cubicBezTo>
                  <a:lnTo>
                    <a:pt x="68676" y="90502"/>
                  </a:lnTo>
                  <a:lnTo>
                    <a:pt x="72877" y="83399"/>
                  </a:lnTo>
                  <a:lnTo>
                    <a:pt x="84887" y="78683"/>
                  </a:lnTo>
                  <a:close/>
                  <a:moveTo>
                    <a:pt x="20191" y="86213"/>
                  </a:moveTo>
                  <a:cubicBezTo>
                    <a:pt x="20309" y="86302"/>
                    <a:pt x="20471" y="86346"/>
                    <a:pt x="20618" y="86346"/>
                  </a:cubicBezTo>
                  <a:cubicBezTo>
                    <a:pt x="20677" y="86346"/>
                    <a:pt x="20721" y="86346"/>
                    <a:pt x="20765" y="86331"/>
                  </a:cubicBezTo>
                  <a:lnTo>
                    <a:pt x="28709" y="96117"/>
                  </a:lnTo>
                  <a:lnTo>
                    <a:pt x="25363" y="98858"/>
                  </a:lnTo>
                  <a:cubicBezTo>
                    <a:pt x="25224" y="98663"/>
                    <a:pt x="25006" y="98547"/>
                    <a:pt x="24784" y="98547"/>
                  </a:cubicBezTo>
                  <a:cubicBezTo>
                    <a:pt x="24771" y="98547"/>
                    <a:pt x="24758" y="98548"/>
                    <a:pt x="24744" y="98548"/>
                  </a:cubicBezTo>
                  <a:cubicBezTo>
                    <a:pt x="24671" y="98548"/>
                    <a:pt x="24597" y="98548"/>
                    <a:pt x="24538" y="98563"/>
                  </a:cubicBezTo>
                  <a:lnTo>
                    <a:pt x="16064" y="88969"/>
                  </a:lnTo>
                  <a:lnTo>
                    <a:pt x="20191" y="86213"/>
                  </a:lnTo>
                  <a:close/>
                  <a:moveTo>
                    <a:pt x="45347" y="85432"/>
                  </a:moveTo>
                  <a:lnTo>
                    <a:pt x="52377" y="91032"/>
                  </a:lnTo>
                  <a:lnTo>
                    <a:pt x="32408" y="98887"/>
                  </a:lnTo>
                  <a:lnTo>
                    <a:pt x="45347" y="85432"/>
                  </a:lnTo>
                  <a:close/>
                  <a:moveTo>
                    <a:pt x="34840" y="0"/>
                  </a:moveTo>
                  <a:cubicBezTo>
                    <a:pt x="34825" y="59"/>
                    <a:pt x="34810" y="133"/>
                    <a:pt x="34810" y="192"/>
                  </a:cubicBezTo>
                  <a:lnTo>
                    <a:pt x="34810" y="324"/>
                  </a:lnTo>
                  <a:cubicBezTo>
                    <a:pt x="34810" y="516"/>
                    <a:pt x="34884" y="707"/>
                    <a:pt x="35016" y="840"/>
                  </a:cubicBezTo>
                  <a:lnTo>
                    <a:pt x="30448" y="8577"/>
                  </a:lnTo>
                  <a:lnTo>
                    <a:pt x="15696" y="206"/>
                  </a:lnTo>
                  <a:cubicBezTo>
                    <a:pt x="15696" y="147"/>
                    <a:pt x="15696" y="74"/>
                    <a:pt x="15696" y="15"/>
                  </a:cubicBezTo>
                  <a:lnTo>
                    <a:pt x="14163" y="15"/>
                  </a:lnTo>
                  <a:cubicBezTo>
                    <a:pt x="14134" y="221"/>
                    <a:pt x="14207" y="442"/>
                    <a:pt x="14340" y="619"/>
                  </a:cubicBezTo>
                  <a:lnTo>
                    <a:pt x="5630" y="15651"/>
                  </a:lnTo>
                  <a:lnTo>
                    <a:pt x="104" y="12306"/>
                  </a:lnTo>
                  <a:cubicBezTo>
                    <a:pt x="74" y="12291"/>
                    <a:pt x="45" y="12276"/>
                    <a:pt x="0" y="12276"/>
                  </a:cubicBezTo>
                  <a:lnTo>
                    <a:pt x="0" y="13588"/>
                  </a:lnTo>
                  <a:cubicBezTo>
                    <a:pt x="118" y="13499"/>
                    <a:pt x="207" y="13381"/>
                    <a:pt x="251" y="13234"/>
                  </a:cubicBezTo>
                  <a:lnTo>
                    <a:pt x="3788" y="18834"/>
                  </a:lnTo>
                  <a:lnTo>
                    <a:pt x="0" y="25363"/>
                  </a:lnTo>
                  <a:lnTo>
                    <a:pt x="0" y="27308"/>
                  </a:lnTo>
                  <a:cubicBezTo>
                    <a:pt x="30" y="27294"/>
                    <a:pt x="59" y="27294"/>
                    <a:pt x="74" y="27279"/>
                  </a:cubicBezTo>
                  <a:lnTo>
                    <a:pt x="13633" y="35502"/>
                  </a:lnTo>
                  <a:cubicBezTo>
                    <a:pt x="13677" y="35782"/>
                    <a:pt x="13883" y="36018"/>
                    <a:pt x="14163" y="36092"/>
                  </a:cubicBezTo>
                  <a:lnTo>
                    <a:pt x="12321" y="39201"/>
                  </a:lnTo>
                  <a:lnTo>
                    <a:pt x="339" y="42620"/>
                  </a:lnTo>
                  <a:cubicBezTo>
                    <a:pt x="266" y="42473"/>
                    <a:pt x="148" y="42355"/>
                    <a:pt x="0" y="42296"/>
                  </a:cubicBezTo>
                  <a:lnTo>
                    <a:pt x="0" y="43902"/>
                  </a:lnTo>
                  <a:lnTo>
                    <a:pt x="5940" y="49989"/>
                  </a:lnTo>
                  <a:lnTo>
                    <a:pt x="148" y="59789"/>
                  </a:lnTo>
                  <a:cubicBezTo>
                    <a:pt x="104" y="59775"/>
                    <a:pt x="45" y="59760"/>
                    <a:pt x="0" y="59745"/>
                  </a:cubicBezTo>
                  <a:lnTo>
                    <a:pt x="0" y="61278"/>
                  </a:lnTo>
                  <a:cubicBezTo>
                    <a:pt x="118" y="61263"/>
                    <a:pt x="222" y="61204"/>
                    <a:pt x="310" y="61116"/>
                  </a:cubicBezTo>
                  <a:lnTo>
                    <a:pt x="3921" y="65566"/>
                  </a:lnTo>
                  <a:lnTo>
                    <a:pt x="15" y="69634"/>
                  </a:lnTo>
                  <a:lnTo>
                    <a:pt x="15" y="71373"/>
                  </a:lnTo>
                  <a:lnTo>
                    <a:pt x="10773" y="83575"/>
                  </a:lnTo>
                  <a:cubicBezTo>
                    <a:pt x="10420" y="83855"/>
                    <a:pt x="10346" y="84356"/>
                    <a:pt x="10597" y="84725"/>
                  </a:cubicBezTo>
                  <a:lnTo>
                    <a:pt x="104" y="98283"/>
                  </a:lnTo>
                  <a:lnTo>
                    <a:pt x="15" y="98283"/>
                  </a:lnTo>
                  <a:lnTo>
                    <a:pt x="15" y="99403"/>
                  </a:lnTo>
                  <a:lnTo>
                    <a:pt x="782" y="99403"/>
                  </a:lnTo>
                  <a:cubicBezTo>
                    <a:pt x="826" y="99300"/>
                    <a:pt x="841" y="99197"/>
                    <a:pt x="841" y="99094"/>
                  </a:cubicBezTo>
                  <a:lnTo>
                    <a:pt x="15725" y="89190"/>
                  </a:lnTo>
                  <a:lnTo>
                    <a:pt x="24170" y="98770"/>
                  </a:lnTo>
                  <a:cubicBezTo>
                    <a:pt x="24022" y="98946"/>
                    <a:pt x="23949" y="99167"/>
                    <a:pt x="23963" y="99403"/>
                  </a:cubicBezTo>
                  <a:lnTo>
                    <a:pt x="25496" y="99403"/>
                  </a:lnTo>
                  <a:cubicBezTo>
                    <a:pt x="25496" y="99344"/>
                    <a:pt x="25496" y="99300"/>
                    <a:pt x="25496" y="99256"/>
                  </a:cubicBezTo>
                  <a:lnTo>
                    <a:pt x="28959" y="96426"/>
                  </a:lnTo>
                  <a:lnTo>
                    <a:pt x="30978" y="98932"/>
                  </a:lnTo>
                  <a:cubicBezTo>
                    <a:pt x="30890" y="99079"/>
                    <a:pt x="30860" y="99241"/>
                    <a:pt x="30860" y="99418"/>
                  </a:cubicBezTo>
                  <a:lnTo>
                    <a:pt x="32393" y="99418"/>
                  </a:lnTo>
                  <a:lnTo>
                    <a:pt x="32393" y="99330"/>
                  </a:lnTo>
                  <a:lnTo>
                    <a:pt x="52716" y="91342"/>
                  </a:lnTo>
                  <a:lnTo>
                    <a:pt x="62501" y="99153"/>
                  </a:lnTo>
                  <a:lnTo>
                    <a:pt x="62501" y="99226"/>
                  </a:lnTo>
                  <a:cubicBezTo>
                    <a:pt x="62501" y="99285"/>
                    <a:pt x="62516" y="99359"/>
                    <a:pt x="62531" y="99418"/>
                  </a:cubicBezTo>
                  <a:lnTo>
                    <a:pt x="64078" y="99418"/>
                  </a:lnTo>
                  <a:cubicBezTo>
                    <a:pt x="64093" y="99359"/>
                    <a:pt x="64093" y="99285"/>
                    <a:pt x="64093" y="99226"/>
                  </a:cubicBezTo>
                  <a:lnTo>
                    <a:pt x="64093" y="99094"/>
                  </a:lnTo>
                  <a:cubicBezTo>
                    <a:pt x="64093" y="98902"/>
                    <a:pt x="64019" y="98725"/>
                    <a:pt x="63901" y="98578"/>
                  </a:cubicBezTo>
                  <a:lnTo>
                    <a:pt x="68470" y="90856"/>
                  </a:lnTo>
                  <a:lnTo>
                    <a:pt x="83237" y="99212"/>
                  </a:lnTo>
                  <a:cubicBezTo>
                    <a:pt x="83222" y="99271"/>
                    <a:pt x="83222" y="99344"/>
                    <a:pt x="83237" y="99418"/>
                  </a:cubicBezTo>
                  <a:lnTo>
                    <a:pt x="84755" y="99418"/>
                  </a:lnTo>
                  <a:cubicBezTo>
                    <a:pt x="84784" y="99197"/>
                    <a:pt x="84711" y="98976"/>
                    <a:pt x="84578" y="98799"/>
                  </a:cubicBezTo>
                  <a:lnTo>
                    <a:pt x="93288" y="83767"/>
                  </a:lnTo>
                  <a:lnTo>
                    <a:pt x="98799" y="87112"/>
                  </a:lnTo>
                  <a:cubicBezTo>
                    <a:pt x="98844" y="87142"/>
                    <a:pt x="98873" y="87142"/>
                    <a:pt x="98917" y="87142"/>
                  </a:cubicBezTo>
                  <a:cubicBezTo>
                    <a:pt x="99035" y="87230"/>
                    <a:pt x="99183" y="87274"/>
                    <a:pt x="99330" y="87289"/>
                  </a:cubicBezTo>
                  <a:lnTo>
                    <a:pt x="99448" y="87289"/>
                  </a:lnTo>
                  <a:lnTo>
                    <a:pt x="99448" y="85712"/>
                  </a:lnTo>
                  <a:lnTo>
                    <a:pt x="99374" y="85712"/>
                  </a:lnTo>
                  <a:cubicBezTo>
                    <a:pt x="99363" y="85712"/>
                    <a:pt x="99351" y="85711"/>
                    <a:pt x="99339" y="85711"/>
                  </a:cubicBezTo>
                  <a:cubicBezTo>
                    <a:pt x="99030" y="85711"/>
                    <a:pt x="98766" y="85900"/>
                    <a:pt x="98667" y="86199"/>
                  </a:cubicBezTo>
                  <a:lnTo>
                    <a:pt x="95130" y="80598"/>
                  </a:lnTo>
                  <a:lnTo>
                    <a:pt x="99168" y="73642"/>
                  </a:lnTo>
                  <a:lnTo>
                    <a:pt x="99242" y="73642"/>
                  </a:lnTo>
                  <a:cubicBezTo>
                    <a:pt x="99286" y="73642"/>
                    <a:pt x="99330" y="73642"/>
                    <a:pt x="99374" y="73628"/>
                  </a:cubicBezTo>
                  <a:lnTo>
                    <a:pt x="99448" y="73628"/>
                  </a:lnTo>
                  <a:lnTo>
                    <a:pt x="99448" y="72080"/>
                  </a:lnTo>
                  <a:cubicBezTo>
                    <a:pt x="99418" y="72066"/>
                    <a:pt x="99389" y="72066"/>
                    <a:pt x="99374" y="72066"/>
                  </a:cubicBezTo>
                  <a:cubicBezTo>
                    <a:pt x="99330" y="72051"/>
                    <a:pt x="99286" y="72051"/>
                    <a:pt x="99242" y="72051"/>
                  </a:cubicBezTo>
                  <a:cubicBezTo>
                    <a:pt x="99094" y="72051"/>
                    <a:pt x="98962" y="72095"/>
                    <a:pt x="98844" y="72169"/>
                  </a:cubicBezTo>
                  <a:lnTo>
                    <a:pt x="85271" y="63931"/>
                  </a:lnTo>
                  <a:cubicBezTo>
                    <a:pt x="85226" y="63636"/>
                    <a:pt x="85020" y="63400"/>
                    <a:pt x="84740" y="63326"/>
                  </a:cubicBezTo>
                  <a:lnTo>
                    <a:pt x="86582" y="60217"/>
                  </a:lnTo>
                  <a:lnTo>
                    <a:pt x="98564" y="56798"/>
                  </a:lnTo>
                  <a:cubicBezTo>
                    <a:pt x="98677" y="57038"/>
                    <a:pt x="98925" y="57196"/>
                    <a:pt x="99204" y="57196"/>
                  </a:cubicBezTo>
                  <a:cubicBezTo>
                    <a:pt x="99217" y="57196"/>
                    <a:pt x="99229" y="57196"/>
                    <a:pt x="99242" y="57196"/>
                  </a:cubicBezTo>
                  <a:cubicBezTo>
                    <a:pt x="99286" y="57196"/>
                    <a:pt x="99330" y="57196"/>
                    <a:pt x="99374" y="57181"/>
                  </a:cubicBezTo>
                  <a:lnTo>
                    <a:pt x="99433" y="57166"/>
                  </a:lnTo>
                  <a:lnTo>
                    <a:pt x="99433" y="55633"/>
                  </a:lnTo>
                  <a:cubicBezTo>
                    <a:pt x="99418" y="55633"/>
                    <a:pt x="99389" y="55619"/>
                    <a:pt x="99374" y="55619"/>
                  </a:cubicBezTo>
                  <a:cubicBezTo>
                    <a:pt x="99330" y="55619"/>
                    <a:pt x="99286" y="55604"/>
                    <a:pt x="99242" y="55604"/>
                  </a:cubicBezTo>
                  <a:cubicBezTo>
                    <a:pt x="99168" y="55604"/>
                    <a:pt x="99094" y="55619"/>
                    <a:pt x="99020" y="55633"/>
                  </a:cubicBezTo>
                  <a:lnTo>
                    <a:pt x="92963" y="49429"/>
                  </a:lnTo>
                  <a:lnTo>
                    <a:pt x="98755" y="39629"/>
                  </a:lnTo>
                  <a:cubicBezTo>
                    <a:pt x="98873" y="39688"/>
                    <a:pt x="98991" y="39702"/>
                    <a:pt x="99109" y="39702"/>
                  </a:cubicBezTo>
                  <a:cubicBezTo>
                    <a:pt x="99197" y="39702"/>
                    <a:pt x="99286" y="39688"/>
                    <a:pt x="99359" y="39658"/>
                  </a:cubicBezTo>
                  <a:cubicBezTo>
                    <a:pt x="99389" y="39658"/>
                    <a:pt x="99418" y="39643"/>
                    <a:pt x="99433" y="39643"/>
                  </a:cubicBezTo>
                  <a:lnTo>
                    <a:pt x="99433" y="38184"/>
                  </a:lnTo>
                  <a:lnTo>
                    <a:pt x="99359" y="38155"/>
                  </a:lnTo>
                  <a:cubicBezTo>
                    <a:pt x="99286" y="38125"/>
                    <a:pt x="99197" y="38111"/>
                    <a:pt x="99109" y="38111"/>
                  </a:cubicBezTo>
                  <a:cubicBezTo>
                    <a:pt x="98917" y="38111"/>
                    <a:pt x="98740" y="38170"/>
                    <a:pt x="98593" y="38302"/>
                  </a:cubicBezTo>
                  <a:lnTo>
                    <a:pt x="94997" y="33852"/>
                  </a:lnTo>
                  <a:lnTo>
                    <a:pt x="98917" y="29755"/>
                  </a:lnTo>
                  <a:cubicBezTo>
                    <a:pt x="99050" y="29843"/>
                    <a:pt x="99183" y="29887"/>
                    <a:pt x="99330" y="29887"/>
                  </a:cubicBezTo>
                  <a:lnTo>
                    <a:pt x="99433" y="29887"/>
                  </a:lnTo>
                  <a:lnTo>
                    <a:pt x="99433" y="28310"/>
                  </a:lnTo>
                  <a:lnTo>
                    <a:pt x="99374" y="28310"/>
                  </a:lnTo>
                  <a:cubicBezTo>
                    <a:pt x="99301" y="28310"/>
                    <a:pt x="99227" y="28325"/>
                    <a:pt x="99153" y="28340"/>
                  </a:cubicBezTo>
                  <a:lnTo>
                    <a:pt x="88144" y="15843"/>
                  </a:lnTo>
                  <a:cubicBezTo>
                    <a:pt x="88498" y="15563"/>
                    <a:pt x="88572" y="15062"/>
                    <a:pt x="88321" y="14693"/>
                  </a:cubicBezTo>
                  <a:lnTo>
                    <a:pt x="98814" y="1135"/>
                  </a:lnTo>
                  <a:lnTo>
                    <a:pt x="98844" y="1135"/>
                  </a:lnTo>
                  <a:cubicBezTo>
                    <a:pt x="99035" y="1135"/>
                    <a:pt x="99227" y="1061"/>
                    <a:pt x="99359" y="928"/>
                  </a:cubicBezTo>
                  <a:cubicBezTo>
                    <a:pt x="99389" y="899"/>
                    <a:pt x="99404" y="870"/>
                    <a:pt x="99433" y="840"/>
                  </a:cubicBezTo>
                  <a:lnTo>
                    <a:pt x="99433" y="0"/>
                  </a:lnTo>
                  <a:lnTo>
                    <a:pt x="98136" y="0"/>
                  </a:lnTo>
                  <a:cubicBezTo>
                    <a:pt x="98092" y="103"/>
                    <a:pt x="98077" y="206"/>
                    <a:pt x="98063" y="309"/>
                  </a:cubicBezTo>
                  <a:lnTo>
                    <a:pt x="83193" y="10213"/>
                  </a:lnTo>
                  <a:lnTo>
                    <a:pt x="74733" y="634"/>
                  </a:lnTo>
                  <a:cubicBezTo>
                    <a:pt x="74896" y="457"/>
                    <a:pt x="74969" y="236"/>
                    <a:pt x="74940" y="0"/>
                  </a:cubicBezTo>
                  <a:lnTo>
                    <a:pt x="73407" y="0"/>
                  </a:lnTo>
                  <a:cubicBezTo>
                    <a:pt x="73407" y="44"/>
                    <a:pt x="73407" y="103"/>
                    <a:pt x="73407" y="147"/>
                  </a:cubicBezTo>
                  <a:lnTo>
                    <a:pt x="69973" y="2977"/>
                  </a:lnTo>
                  <a:lnTo>
                    <a:pt x="67940" y="501"/>
                  </a:lnTo>
                  <a:cubicBezTo>
                    <a:pt x="68028" y="339"/>
                    <a:pt x="68057" y="177"/>
                    <a:pt x="68043" y="0"/>
                  </a:cubicBezTo>
                  <a:lnTo>
                    <a:pt x="66525" y="0"/>
                  </a:lnTo>
                  <a:lnTo>
                    <a:pt x="66525" y="88"/>
                  </a:lnTo>
                  <a:lnTo>
                    <a:pt x="46187" y="8091"/>
                  </a:lnTo>
                  <a:lnTo>
                    <a:pt x="36402" y="280"/>
                  </a:lnTo>
                  <a:lnTo>
                    <a:pt x="36402" y="206"/>
                  </a:lnTo>
                  <a:cubicBezTo>
                    <a:pt x="36402" y="133"/>
                    <a:pt x="36387" y="59"/>
                    <a:pt x="36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096800" y="238125"/>
              <a:ext cx="1924350" cy="2485450"/>
            </a:xfrm>
            <a:custGeom>
              <a:avLst/>
              <a:gdLst/>
              <a:ahLst/>
              <a:cxnLst/>
              <a:rect l="l" t="t" r="r" b="b"/>
              <a:pathLst>
                <a:path w="76974" h="99418" extrusionOk="0">
                  <a:moveTo>
                    <a:pt x="63120" y="693"/>
                  </a:moveTo>
                  <a:cubicBezTo>
                    <a:pt x="63253" y="943"/>
                    <a:pt x="63518" y="1105"/>
                    <a:pt x="63813" y="1120"/>
                  </a:cubicBezTo>
                  <a:cubicBezTo>
                    <a:pt x="63901" y="1120"/>
                    <a:pt x="64005" y="1105"/>
                    <a:pt x="64093" y="1076"/>
                  </a:cubicBezTo>
                  <a:lnTo>
                    <a:pt x="68632" y="8769"/>
                  </a:lnTo>
                  <a:lnTo>
                    <a:pt x="63430" y="11716"/>
                  </a:lnTo>
                  <a:cubicBezTo>
                    <a:pt x="63303" y="11639"/>
                    <a:pt x="63155" y="11598"/>
                    <a:pt x="63007" y="11598"/>
                  </a:cubicBezTo>
                  <a:cubicBezTo>
                    <a:pt x="62846" y="11598"/>
                    <a:pt x="62684" y="11646"/>
                    <a:pt x="62546" y="11746"/>
                  </a:cubicBezTo>
                  <a:lnTo>
                    <a:pt x="53659" y="8253"/>
                  </a:lnTo>
                  <a:lnTo>
                    <a:pt x="63120" y="693"/>
                  </a:lnTo>
                  <a:close/>
                  <a:moveTo>
                    <a:pt x="25864" y="545"/>
                  </a:moveTo>
                  <a:lnTo>
                    <a:pt x="29210" y="3286"/>
                  </a:lnTo>
                  <a:lnTo>
                    <a:pt x="21281" y="13087"/>
                  </a:lnTo>
                  <a:cubicBezTo>
                    <a:pt x="21237" y="13072"/>
                    <a:pt x="21178" y="13072"/>
                    <a:pt x="21134" y="13072"/>
                  </a:cubicBezTo>
                  <a:cubicBezTo>
                    <a:pt x="21113" y="13070"/>
                    <a:pt x="21093" y="13069"/>
                    <a:pt x="21073" y="13069"/>
                  </a:cubicBezTo>
                  <a:cubicBezTo>
                    <a:pt x="20934" y="13069"/>
                    <a:pt x="20807" y="13113"/>
                    <a:pt x="20692" y="13190"/>
                  </a:cubicBezTo>
                  <a:lnTo>
                    <a:pt x="16565" y="10449"/>
                  </a:lnTo>
                  <a:lnTo>
                    <a:pt x="25039" y="840"/>
                  </a:lnTo>
                  <a:cubicBezTo>
                    <a:pt x="25098" y="855"/>
                    <a:pt x="25172" y="870"/>
                    <a:pt x="25246" y="870"/>
                  </a:cubicBezTo>
                  <a:cubicBezTo>
                    <a:pt x="25496" y="870"/>
                    <a:pt x="25732" y="752"/>
                    <a:pt x="25864" y="545"/>
                  </a:cubicBezTo>
                  <a:close/>
                  <a:moveTo>
                    <a:pt x="32909" y="516"/>
                  </a:moveTo>
                  <a:lnTo>
                    <a:pt x="52878" y="8371"/>
                  </a:lnTo>
                  <a:lnTo>
                    <a:pt x="45863" y="13971"/>
                  </a:lnTo>
                  <a:lnTo>
                    <a:pt x="32909" y="516"/>
                  </a:lnTo>
                  <a:close/>
                  <a:moveTo>
                    <a:pt x="1268" y="737"/>
                  </a:moveTo>
                  <a:lnTo>
                    <a:pt x="15961" y="10522"/>
                  </a:lnTo>
                  <a:lnTo>
                    <a:pt x="12321" y="14664"/>
                  </a:lnTo>
                  <a:cubicBezTo>
                    <a:pt x="12183" y="14484"/>
                    <a:pt x="11980" y="14382"/>
                    <a:pt x="11773" y="14382"/>
                  </a:cubicBezTo>
                  <a:cubicBezTo>
                    <a:pt x="11759" y="14382"/>
                    <a:pt x="11745" y="14383"/>
                    <a:pt x="11731" y="14384"/>
                  </a:cubicBezTo>
                  <a:cubicBezTo>
                    <a:pt x="11614" y="14384"/>
                    <a:pt x="11510" y="14398"/>
                    <a:pt x="11422" y="14443"/>
                  </a:cubicBezTo>
                  <a:lnTo>
                    <a:pt x="1017" y="1002"/>
                  </a:lnTo>
                  <a:cubicBezTo>
                    <a:pt x="1121" y="943"/>
                    <a:pt x="1209" y="840"/>
                    <a:pt x="1268" y="737"/>
                  </a:cubicBezTo>
                  <a:close/>
                  <a:moveTo>
                    <a:pt x="32570" y="737"/>
                  </a:moveTo>
                  <a:lnTo>
                    <a:pt x="45539" y="14222"/>
                  </a:lnTo>
                  <a:lnTo>
                    <a:pt x="44920" y="14723"/>
                  </a:lnTo>
                  <a:cubicBezTo>
                    <a:pt x="44817" y="14664"/>
                    <a:pt x="44699" y="14649"/>
                    <a:pt x="44596" y="14649"/>
                  </a:cubicBezTo>
                  <a:cubicBezTo>
                    <a:pt x="44580" y="14648"/>
                    <a:pt x="44564" y="14647"/>
                    <a:pt x="44548" y="14647"/>
                  </a:cubicBezTo>
                  <a:cubicBezTo>
                    <a:pt x="44345" y="14647"/>
                    <a:pt x="44158" y="14734"/>
                    <a:pt x="44021" y="14885"/>
                  </a:cubicBezTo>
                  <a:lnTo>
                    <a:pt x="29770" y="3227"/>
                  </a:lnTo>
                  <a:lnTo>
                    <a:pt x="31774" y="781"/>
                  </a:lnTo>
                  <a:cubicBezTo>
                    <a:pt x="31877" y="840"/>
                    <a:pt x="32010" y="870"/>
                    <a:pt x="32143" y="870"/>
                  </a:cubicBezTo>
                  <a:cubicBezTo>
                    <a:pt x="32290" y="870"/>
                    <a:pt x="32437" y="825"/>
                    <a:pt x="32570" y="737"/>
                  </a:cubicBezTo>
                  <a:close/>
                  <a:moveTo>
                    <a:pt x="68838" y="9108"/>
                  </a:moveTo>
                  <a:lnTo>
                    <a:pt x="72773" y="15769"/>
                  </a:lnTo>
                  <a:lnTo>
                    <a:pt x="63769" y="12232"/>
                  </a:lnTo>
                  <a:cubicBezTo>
                    <a:pt x="63754" y="12158"/>
                    <a:pt x="63739" y="12085"/>
                    <a:pt x="63710" y="12026"/>
                  </a:cubicBezTo>
                  <a:lnTo>
                    <a:pt x="68838" y="9108"/>
                  </a:lnTo>
                  <a:close/>
                  <a:moveTo>
                    <a:pt x="53305" y="8548"/>
                  </a:moveTo>
                  <a:lnTo>
                    <a:pt x="62310" y="12099"/>
                  </a:lnTo>
                  <a:cubicBezTo>
                    <a:pt x="62266" y="12188"/>
                    <a:pt x="62251" y="12291"/>
                    <a:pt x="62251" y="12394"/>
                  </a:cubicBezTo>
                  <a:lnTo>
                    <a:pt x="50903" y="18834"/>
                  </a:lnTo>
                  <a:cubicBezTo>
                    <a:pt x="50800" y="18790"/>
                    <a:pt x="50682" y="18761"/>
                    <a:pt x="50564" y="18761"/>
                  </a:cubicBezTo>
                  <a:cubicBezTo>
                    <a:pt x="50520" y="18761"/>
                    <a:pt x="50491" y="18775"/>
                    <a:pt x="50461" y="18775"/>
                  </a:cubicBezTo>
                  <a:lnTo>
                    <a:pt x="46128" y="14280"/>
                  </a:lnTo>
                  <a:lnTo>
                    <a:pt x="53305" y="8548"/>
                  </a:lnTo>
                  <a:close/>
                  <a:moveTo>
                    <a:pt x="45819" y="14516"/>
                  </a:moveTo>
                  <a:lnTo>
                    <a:pt x="50063" y="18937"/>
                  </a:lnTo>
                  <a:cubicBezTo>
                    <a:pt x="49916" y="19070"/>
                    <a:pt x="49813" y="19262"/>
                    <a:pt x="49798" y="19468"/>
                  </a:cubicBezTo>
                  <a:lnTo>
                    <a:pt x="49695" y="19527"/>
                  </a:lnTo>
                  <a:lnTo>
                    <a:pt x="45244" y="15887"/>
                  </a:lnTo>
                  <a:cubicBezTo>
                    <a:pt x="45406" y="15607"/>
                    <a:pt x="45406" y="15253"/>
                    <a:pt x="45229" y="14988"/>
                  </a:cubicBezTo>
                  <a:lnTo>
                    <a:pt x="45819" y="14516"/>
                  </a:lnTo>
                  <a:close/>
                  <a:moveTo>
                    <a:pt x="16300" y="10744"/>
                  </a:moveTo>
                  <a:lnTo>
                    <a:pt x="20441" y="13499"/>
                  </a:lnTo>
                  <a:cubicBezTo>
                    <a:pt x="20353" y="13706"/>
                    <a:pt x="20338" y="13942"/>
                    <a:pt x="20412" y="14148"/>
                  </a:cubicBezTo>
                  <a:lnTo>
                    <a:pt x="15696" y="19969"/>
                  </a:lnTo>
                  <a:lnTo>
                    <a:pt x="12350" y="15651"/>
                  </a:lnTo>
                  <a:cubicBezTo>
                    <a:pt x="12468" y="15474"/>
                    <a:pt x="12512" y="15268"/>
                    <a:pt x="12483" y="15076"/>
                  </a:cubicBezTo>
                  <a:lnTo>
                    <a:pt x="16300" y="10744"/>
                  </a:lnTo>
                  <a:close/>
                  <a:moveTo>
                    <a:pt x="29519" y="3537"/>
                  </a:moveTo>
                  <a:lnTo>
                    <a:pt x="43859" y="15253"/>
                  </a:lnTo>
                  <a:cubicBezTo>
                    <a:pt x="43829" y="15371"/>
                    <a:pt x="43829" y="15474"/>
                    <a:pt x="43844" y="15592"/>
                  </a:cubicBezTo>
                  <a:lnTo>
                    <a:pt x="34957" y="22681"/>
                  </a:lnTo>
                  <a:lnTo>
                    <a:pt x="21885" y="13986"/>
                  </a:lnTo>
                  <a:cubicBezTo>
                    <a:pt x="21930" y="13720"/>
                    <a:pt x="21841" y="13440"/>
                    <a:pt x="21650" y="13249"/>
                  </a:cubicBezTo>
                  <a:lnTo>
                    <a:pt x="29519" y="3537"/>
                  </a:lnTo>
                  <a:close/>
                  <a:moveTo>
                    <a:pt x="51168" y="20057"/>
                  </a:moveTo>
                  <a:lnTo>
                    <a:pt x="54116" y="23138"/>
                  </a:lnTo>
                  <a:lnTo>
                    <a:pt x="50697" y="20338"/>
                  </a:lnTo>
                  <a:cubicBezTo>
                    <a:pt x="50874" y="20308"/>
                    <a:pt x="51051" y="20220"/>
                    <a:pt x="51168" y="20057"/>
                  </a:cubicBezTo>
                  <a:close/>
                  <a:moveTo>
                    <a:pt x="44006" y="15961"/>
                  </a:moveTo>
                  <a:cubicBezTo>
                    <a:pt x="44144" y="16126"/>
                    <a:pt x="44347" y="16227"/>
                    <a:pt x="44554" y="16227"/>
                  </a:cubicBezTo>
                  <a:cubicBezTo>
                    <a:pt x="44568" y="16227"/>
                    <a:pt x="44582" y="16227"/>
                    <a:pt x="44596" y="16226"/>
                  </a:cubicBezTo>
                  <a:cubicBezTo>
                    <a:pt x="44728" y="16226"/>
                    <a:pt x="44846" y="16211"/>
                    <a:pt x="44949" y="16152"/>
                  </a:cubicBezTo>
                  <a:lnTo>
                    <a:pt x="49326" y="19733"/>
                  </a:lnTo>
                  <a:lnTo>
                    <a:pt x="39673" y="25201"/>
                  </a:lnTo>
                  <a:cubicBezTo>
                    <a:pt x="39541" y="24980"/>
                    <a:pt x="39290" y="24847"/>
                    <a:pt x="39025" y="24847"/>
                  </a:cubicBezTo>
                  <a:cubicBezTo>
                    <a:pt x="38833" y="24847"/>
                    <a:pt x="38656" y="24906"/>
                    <a:pt x="38509" y="25039"/>
                  </a:cubicBezTo>
                  <a:lnTo>
                    <a:pt x="35311" y="22902"/>
                  </a:lnTo>
                  <a:lnTo>
                    <a:pt x="44006" y="15961"/>
                  </a:lnTo>
                  <a:close/>
                  <a:moveTo>
                    <a:pt x="34972" y="23167"/>
                  </a:moveTo>
                  <a:lnTo>
                    <a:pt x="38303" y="25378"/>
                  </a:lnTo>
                  <a:cubicBezTo>
                    <a:pt x="38259" y="25525"/>
                    <a:pt x="38244" y="25672"/>
                    <a:pt x="38273" y="25820"/>
                  </a:cubicBezTo>
                  <a:lnTo>
                    <a:pt x="26675" y="29799"/>
                  </a:lnTo>
                  <a:lnTo>
                    <a:pt x="34972" y="23167"/>
                  </a:lnTo>
                  <a:close/>
                  <a:moveTo>
                    <a:pt x="21738" y="14369"/>
                  </a:moveTo>
                  <a:lnTo>
                    <a:pt x="34633" y="22946"/>
                  </a:lnTo>
                  <a:lnTo>
                    <a:pt x="25570" y="30182"/>
                  </a:lnTo>
                  <a:lnTo>
                    <a:pt x="24656" y="30492"/>
                  </a:lnTo>
                  <a:cubicBezTo>
                    <a:pt x="24549" y="30448"/>
                    <a:pt x="24437" y="30425"/>
                    <a:pt x="24325" y="30425"/>
                  </a:cubicBezTo>
                  <a:cubicBezTo>
                    <a:pt x="24175" y="30425"/>
                    <a:pt x="24025" y="30466"/>
                    <a:pt x="23890" y="30550"/>
                  </a:cubicBezTo>
                  <a:lnTo>
                    <a:pt x="15961" y="20293"/>
                  </a:lnTo>
                  <a:lnTo>
                    <a:pt x="20662" y="14487"/>
                  </a:lnTo>
                  <a:cubicBezTo>
                    <a:pt x="20795" y="14590"/>
                    <a:pt x="20972" y="14649"/>
                    <a:pt x="21149" y="14649"/>
                  </a:cubicBezTo>
                  <a:cubicBezTo>
                    <a:pt x="21370" y="14649"/>
                    <a:pt x="21591" y="14546"/>
                    <a:pt x="21738" y="14369"/>
                  </a:cubicBezTo>
                  <a:close/>
                  <a:moveTo>
                    <a:pt x="49651" y="19999"/>
                  </a:moveTo>
                  <a:lnTo>
                    <a:pt x="56444" y="25540"/>
                  </a:lnTo>
                  <a:lnTo>
                    <a:pt x="62840" y="32216"/>
                  </a:lnTo>
                  <a:cubicBezTo>
                    <a:pt x="62840" y="32231"/>
                    <a:pt x="62826" y="32245"/>
                    <a:pt x="62826" y="32275"/>
                  </a:cubicBezTo>
                  <a:lnTo>
                    <a:pt x="39791" y="25687"/>
                  </a:lnTo>
                  <a:cubicBezTo>
                    <a:pt x="39791" y="25658"/>
                    <a:pt x="39791" y="25628"/>
                    <a:pt x="39791" y="25584"/>
                  </a:cubicBezTo>
                  <a:lnTo>
                    <a:pt x="49651" y="19999"/>
                  </a:lnTo>
                  <a:close/>
                  <a:moveTo>
                    <a:pt x="59009" y="27647"/>
                  </a:moveTo>
                  <a:lnTo>
                    <a:pt x="64918" y="32481"/>
                  </a:lnTo>
                  <a:cubicBezTo>
                    <a:pt x="64889" y="32614"/>
                    <a:pt x="64889" y="32746"/>
                    <a:pt x="64918" y="32864"/>
                  </a:cubicBezTo>
                  <a:lnTo>
                    <a:pt x="64299" y="32687"/>
                  </a:lnTo>
                  <a:cubicBezTo>
                    <a:pt x="64373" y="32245"/>
                    <a:pt x="64123" y="31744"/>
                    <a:pt x="63548" y="31744"/>
                  </a:cubicBezTo>
                  <a:cubicBezTo>
                    <a:pt x="63531" y="31743"/>
                    <a:pt x="63514" y="31742"/>
                    <a:pt x="63498" y="31742"/>
                  </a:cubicBezTo>
                  <a:cubicBezTo>
                    <a:pt x="63353" y="31742"/>
                    <a:pt x="63210" y="31798"/>
                    <a:pt x="63091" y="31877"/>
                  </a:cubicBezTo>
                  <a:lnTo>
                    <a:pt x="59009" y="27647"/>
                  </a:lnTo>
                  <a:close/>
                  <a:moveTo>
                    <a:pt x="64255" y="33085"/>
                  </a:moveTo>
                  <a:lnTo>
                    <a:pt x="64771" y="33233"/>
                  </a:lnTo>
                  <a:lnTo>
                    <a:pt x="64535" y="33380"/>
                  </a:lnTo>
                  <a:lnTo>
                    <a:pt x="64255" y="33085"/>
                  </a:lnTo>
                  <a:close/>
                  <a:moveTo>
                    <a:pt x="12056" y="15887"/>
                  </a:moveTo>
                  <a:lnTo>
                    <a:pt x="15430" y="20279"/>
                  </a:lnTo>
                  <a:lnTo>
                    <a:pt x="4687" y="33542"/>
                  </a:lnTo>
                  <a:lnTo>
                    <a:pt x="752" y="29445"/>
                  </a:lnTo>
                  <a:cubicBezTo>
                    <a:pt x="885" y="29136"/>
                    <a:pt x="841" y="28782"/>
                    <a:pt x="619" y="28517"/>
                  </a:cubicBezTo>
                  <a:lnTo>
                    <a:pt x="11702" y="15961"/>
                  </a:lnTo>
                  <a:lnTo>
                    <a:pt x="11731" y="15961"/>
                  </a:lnTo>
                  <a:cubicBezTo>
                    <a:pt x="11835" y="15961"/>
                    <a:pt x="11952" y="15946"/>
                    <a:pt x="12056" y="15887"/>
                  </a:cubicBezTo>
                  <a:close/>
                  <a:moveTo>
                    <a:pt x="15696" y="20603"/>
                  </a:moveTo>
                  <a:lnTo>
                    <a:pt x="23624" y="30845"/>
                  </a:lnTo>
                  <a:lnTo>
                    <a:pt x="7443" y="36401"/>
                  </a:lnTo>
                  <a:lnTo>
                    <a:pt x="4967" y="33822"/>
                  </a:lnTo>
                  <a:lnTo>
                    <a:pt x="15696" y="20603"/>
                  </a:lnTo>
                  <a:close/>
                  <a:moveTo>
                    <a:pt x="4716" y="34132"/>
                  </a:moveTo>
                  <a:lnTo>
                    <a:pt x="7030" y="36549"/>
                  </a:lnTo>
                  <a:lnTo>
                    <a:pt x="1121" y="38568"/>
                  </a:lnTo>
                  <a:lnTo>
                    <a:pt x="4716" y="34132"/>
                  </a:lnTo>
                  <a:close/>
                  <a:moveTo>
                    <a:pt x="38435" y="26173"/>
                  </a:moveTo>
                  <a:cubicBezTo>
                    <a:pt x="38480" y="26218"/>
                    <a:pt x="38509" y="26262"/>
                    <a:pt x="38568" y="26291"/>
                  </a:cubicBezTo>
                  <a:lnTo>
                    <a:pt x="30772" y="38627"/>
                  </a:lnTo>
                  <a:lnTo>
                    <a:pt x="24877" y="31774"/>
                  </a:lnTo>
                  <a:cubicBezTo>
                    <a:pt x="25039" y="31582"/>
                    <a:pt x="25113" y="31332"/>
                    <a:pt x="25069" y="31081"/>
                  </a:cubicBezTo>
                  <a:lnTo>
                    <a:pt x="25747" y="30536"/>
                  </a:lnTo>
                  <a:lnTo>
                    <a:pt x="38435" y="26173"/>
                  </a:lnTo>
                  <a:close/>
                  <a:moveTo>
                    <a:pt x="39747" y="26085"/>
                  </a:moveTo>
                  <a:lnTo>
                    <a:pt x="62796" y="32673"/>
                  </a:lnTo>
                  <a:cubicBezTo>
                    <a:pt x="62825" y="33047"/>
                    <a:pt x="63149" y="33336"/>
                    <a:pt x="63520" y="33336"/>
                  </a:cubicBezTo>
                  <a:cubicBezTo>
                    <a:pt x="63529" y="33336"/>
                    <a:pt x="63539" y="33336"/>
                    <a:pt x="63548" y="33336"/>
                  </a:cubicBezTo>
                  <a:cubicBezTo>
                    <a:pt x="63666" y="33336"/>
                    <a:pt x="63769" y="33321"/>
                    <a:pt x="63872" y="33277"/>
                  </a:cubicBezTo>
                  <a:lnTo>
                    <a:pt x="64181" y="33601"/>
                  </a:lnTo>
                  <a:lnTo>
                    <a:pt x="52392" y="40749"/>
                  </a:lnTo>
                  <a:lnTo>
                    <a:pt x="39747" y="26085"/>
                  </a:lnTo>
                  <a:close/>
                  <a:moveTo>
                    <a:pt x="23565" y="31287"/>
                  </a:moveTo>
                  <a:cubicBezTo>
                    <a:pt x="23580" y="31449"/>
                    <a:pt x="23639" y="31612"/>
                    <a:pt x="23742" y="31744"/>
                  </a:cubicBezTo>
                  <a:lnTo>
                    <a:pt x="13765" y="41957"/>
                  </a:lnTo>
                  <a:cubicBezTo>
                    <a:pt x="13633" y="41869"/>
                    <a:pt x="13485" y="41825"/>
                    <a:pt x="13323" y="41825"/>
                  </a:cubicBezTo>
                  <a:cubicBezTo>
                    <a:pt x="13305" y="41823"/>
                    <a:pt x="13287" y="41822"/>
                    <a:pt x="13269" y="41822"/>
                  </a:cubicBezTo>
                  <a:cubicBezTo>
                    <a:pt x="13111" y="41822"/>
                    <a:pt x="12956" y="41881"/>
                    <a:pt x="12837" y="41987"/>
                  </a:cubicBezTo>
                  <a:lnTo>
                    <a:pt x="7767" y="36725"/>
                  </a:lnTo>
                  <a:lnTo>
                    <a:pt x="23565" y="31287"/>
                  </a:lnTo>
                  <a:close/>
                  <a:moveTo>
                    <a:pt x="65287" y="33380"/>
                  </a:moveTo>
                  <a:lnTo>
                    <a:pt x="65360" y="33410"/>
                  </a:lnTo>
                  <a:cubicBezTo>
                    <a:pt x="65419" y="33424"/>
                    <a:pt x="65478" y="33454"/>
                    <a:pt x="65552" y="33454"/>
                  </a:cubicBezTo>
                  <a:lnTo>
                    <a:pt x="66422" y="33719"/>
                  </a:lnTo>
                  <a:lnTo>
                    <a:pt x="75588" y="41206"/>
                  </a:lnTo>
                  <a:lnTo>
                    <a:pt x="73775" y="42311"/>
                  </a:lnTo>
                  <a:cubicBezTo>
                    <a:pt x="73628" y="42163"/>
                    <a:pt x="73422" y="42090"/>
                    <a:pt x="73230" y="42090"/>
                  </a:cubicBezTo>
                  <a:cubicBezTo>
                    <a:pt x="73127" y="42090"/>
                    <a:pt x="73039" y="42105"/>
                    <a:pt x="72950" y="42149"/>
                  </a:cubicBezTo>
                  <a:lnTo>
                    <a:pt x="64800" y="33675"/>
                  </a:lnTo>
                  <a:lnTo>
                    <a:pt x="65287" y="33380"/>
                  </a:lnTo>
                  <a:close/>
                  <a:moveTo>
                    <a:pt x="7354" y="36858"/>
                  </a:moveTo>
                  <a:lnTo>
                    <a:pt x="12601" y="42326"/>
                  </a:lnTo>
                  <a:cubicBezTo>
                    <a:pt x="12512" y="42576"/>
                    <a:pt x="12542" y="42841"/>
                    <a:pt x="12675" y="43062"/>
                  </a:cubicBezTo>
                  <a:lnTo>
                    <a:pt x="9639" y="46187"/>
                  </a:lnTo>
                  <a:lnTo>
                    <a:pt x="1062" y="39172"/>
                  </a:lnTo>
                  <a:cubicBezTo>
                    <a:pt x="1076" y="39113"/>
                    <a:pt x="1076" y="39069"/>
                    <a:pt x="1091" y="39010"/>
                  </a:cubicBezTo>
                  <a:lnTo>
                    <a:pt x="7354" y="36858"/>
                  </a:lnTo>
                  <a:close/>
                  <a:moveTo>
                    <a:pt x="39423" y="26336"/>
                  </a:moveTo>
                  <a:lnTo>
                    <a:pt x="52023" y="40955"/>
                  </a:lnTo>
                  <a:lnTo>
                    <a:pt x="39393" y="48604"/>
                  </a:lnTo>
                  <a:lnTo>
                    <a:pt x="31052" y="38936"/>
                  </a:lnTo>
                  <a:lnTo>
                    <a:pt x="38936" y="26439"/>
                  </a:lnTo>
                  <a:lnTo>
                    <a:pt x="39025" y="26439"/>
                  </a:lnTo>
                  <a:cubicBezTo>
                    <a:pt x="39158" y="26439"/>
                    <a:pt x="39305" y="26395"/>
                    <a:pt x="39423" y="26336"/>
                  </a:cubicBezTo>
                  <a:close/>
                  <a:moveTo>
                    <a:pt x="1268" y="39850"/>
                  </a:moveTo>
                  <a:lnTo>
                    <a:pt x="9359" y="46467"/>
                  </a:lnTo>
                  <a:lnTo>
                    <a:pt x="6750" y="49134"/>
                  </a:lnTo>
                  <a:lnTo>
                    <a:pt x="1268" y="39850"/>
                  </a:lnTo>
                  <a:close/>
                  <a:moveTo>
                    <a:pt x="64462" y="33896"/>
                  </a:moveTo>
                  <a:lnTo>
                    <a:pt x="72626" y="42370"/>
                  </a:lnTo>
                  <a:cubicBezTo>
                    <a:pt x="72479" y="42576"/>
                    <a:pt x="72420" y="42841"/>
                    <a:pt x="72479" y="43077"/>
                  </a:cubicBezTo>
                  <a:lnTo>
                    <a:pt x="60600" y="50298"/>
                  </a:lnTo>
                  <a:lnTo>
                    <a:pt x="52642" y="41058"/>
                  </a:lnTo>
                  <a:lnTo>
                    <a:pt x="64462" y="33896"/>
                  </a:lnTo>
                  <a:close/>
                  <a:moveTo>
                    <a:pt x="24067" y="31965"/>
                  </a:moveTo>
                  <a:cubicBezTo>
                    <a:pt x="24140" y="31995"/>
                    <a:pt x="24229" y="32009"/>
                    <a:pt x="24317" y="32009"/>
                  </a:cubicBezTo>
                  <a:cubicBezTo>
                    <a:pt x="24391" y="32009"/>
                    <a:pt x="24464" y="31995"/>
                    <a:pt x="24538" y="31980"/>
                  </a:cubicBezTo>
                  <a:lnTo>
                    <a:pt x="30566" y="38980"/>
                  </a:lnTo>
                  <a:lnTo>
                    <a:pt x="22386" y="51934"/>
                  </a:lnTo>
                  <a:lnTo>
                    <a:pt x="13913" y="43121"/>
                  </a:lnTo>
                  <a:cubicBezTo>
                    <a:pt x="14089" y="42871"/>
                    <a:pt x="14134" y="42547"/>
                    <a:pt x="14016" y="42267"/>
                  </a:cubicBezTo>
                  <a:lnTo>
                    <a:pt x="24067" y="31965"/>
                  </a:lnTo>
                  <a:close/>
                  <a:moveTo>
                    <a:pt x="12969" y="43342"/>
                  </a:moveTo>
                  <a:cubicBezTo>
                    <a:pt x="13073" y="43387"/>
                    <a:pt x="13190" y="43416"/>
                    <a:pt x="13308" y="43416"/>
                  </a:cubicBezTo>
                  <a:cubicBezTo>
                    <a:pt x="13411" y="43416"/>
                    <a:pt x="13500" y="43387"/>
                    <a:pt x="13588" y="43357"/>
                  </a:cubicBezTo>
                  <a:lnTo>
                    <a:pt x="22165" y="52273"/>
                  </a:lnTo>
                  <a:lnTo>
                    <a:pt x="20441" y="55014"/>
                  </a:lnTo>
                  <a:lnTo>
                    <a:pt x="9933" y="46437"/>
                  </a:lnTo>
                  <a:lnTo>
                    <a:pt x="12969" y="43342"/>
                  </a:lnTo>
                  <a:close/>
                  <a:moveTo>
                    <a:pt x="30831" y="39290"/>
                  </a:moveTo>
                  <a:lnTo>
                    <a:pt x="39054" y="48825"/>
                  </a:lnTo>
                  <a:lnTo>
                    <a:pt x="27265" y="55972"/>
                  </a:lnTo>
                  <a:cubicBezTo>
                    <a:pt x="27128" y="55822"/>
                    <a:pt x="26940" y="55735"/>
                    <a:pt x="26749" y="55735"/>
                  </a:cubicBezTo>
                  <a:cubicBezTo>
                    <a:pt x="26734" y="55735"/>
                    <a:pt x="26719" y="55735"/>
                    <a:pt x="26705" y="55737"/>
                  </a:cubicBezTo>
                  <a:cubicBezTo>
                    <a:pt x="26687" y="55735"/>
                    <a:pt x="26669" y="55734"/>
                    <a:pt x="26651" y="55734"/>
                  </a:cubicBezTo>
                  <a:cubicBezTo>
                    <a:pt x="26492" y="55734"/>
                    <a:pt x="26337" y="55793"/>
                    <a:pt x="26218" y="55899"/>
                  </a:cubicBezTo>
                  <a:lnTo>
                    <a:pt x="22666" y="52214"/>
                  </a:lnTo>
                  <a:lnTo>
                    <a:pt x="30831" y="39290"/>
                  </a:lnTo>
                  <a:close/>
                  <a:moveTo>
                    <a:pt x="22445" y="52568"/>
                  </a:moveTo>
                  <a:lnTo>
                    <a:pt x="25982" y="56238"/>
                  </a:lnTo>
                  <a:cubicBezTo>
                    <a:pt x="25923" y="56414"/>
                    <a:pt x="25923" y="56591"/>
                    <a:pt x="25968" y="56768"/>
                  </a:cubicBezTo>
                  <a:lnTo>
                    <a:pt x="24022" y="57947"/>
                  </a:lnTo>
                  <a:lnTo>
                    <a:pt x="20751" y="55265"/>
                  </a:lnTo>
                  <a:lnTo>
                    <a:pt x="22445" y="52568"/>
                  </a:lnTo>
                  <a:close/>
                  <a:moveTo>
                    <a:pt x="52303" y="41265"/>
                  </a:moveTo>
                  <a:lnTo>
                    <a:pt x="60261" y="50490"/>
                  </a:lnTo>
                  <a:lnTo>
                    <a:pt x="47631" y="58153"/>
                  </a:lnTo>
                  <a:lnTo>
                    <a:pt x="39659" y="48928"/>
                  </a:lnTo>
                  <a:lnTo>
                    <a:pt x="52303" y="41265"/>
                  </a:lnTo>
                  <a:close/>
                  <a:moveTo>
                    <a:pt x="6677" y="49783"/>
                  </a:moveTo>
                  <a:lnTo>
                    <a:pt x="12557" y="59716"/>
                  </a:lnTo>
                  <a:lnTo>
                    <a:pt x="12557" y="59716"/>
                  </a:lnTo>
                  <a:lnTo>
                    <a:pt x="958" y="56414"/>
                  </a:lnTo>
                  <a:cubicBezTo>
                    <a:pt x="973" y="56208"/>
                    <a:pt x="899" y="56002"/>
                    <a:pt x="767" y="55840"/>
                  </a:cubicBezTo>
                  <a:lnTo>
                    <a:pt x="6677" y="49783"/>
                  </a:lnTo>
                  <a:close/>
                  <a:moveTo>
                    <a:pt x="9653" y="46732"/>
                  </a:moveTo>
                  <a:lnTo>
                    <a:pt x="20220" y="55353"/>
                  </a:lnTo>
                  <a:lnTo>
                    <a:pt x="16727" y="60909"/>
                  </a:lnTo>
                  <a:lnTo>
                    <a:pt x="13102" y="59878"/>
                  </a:lnTo>
                  <a:lnTo>
                    <a:pt x="6957" y="49488"/>
                  </a:lnTo>
                  <a:lnTo>
                    <a:pt x="9653" y="46732"/>
                  </a:lnTo>
                  <a:close/>
                  <a:moveTo>
                    <a:pt x="20530" y="55619"/>
                  </a:moveTo>
                  <a:lnTo>
                    <a:pt x="23669" y="58168"/>
                  </a:lnTo>
                  <a:lnTo>
                    <a:pt x="18776" y="61130"/>
                  </a:lnTo>
                  <a:cubicBezTo>
                    <a:pt x="18621" y="60983"/>
                    <a:pt x="18423" y="60909"/>
                    <a:pt x="18226" y="60909"/>
                  </a:cubicBezTo>
                  <a:cubicBezTo>
                    <a:pt x="18010" y="60909"/>
                    <a:pt x="17795" y="60997"/>
                    <a:pt x="17641" y="61175"/>
                  </a:cubicBezTo>
                  <a:lnTo>
                    <a:pt x="17125" y="61027"/>
                  </a:lnTo>
                  <a:lnTo>
                    <a:pt x="20530" y="55619"/>
                  </a:lnTo>
                  <a:close/>
                  <a:moveTo>
                    <a:pt x="16904" y="61381"/>
                  </a:moveTo>
                  <a:lnTo>
                    <a:pt x="17464" y="61528"/>
                  </a:lnTo>
                  <a:cubicBezTo>
                    <a:pt x="17449" y="61646"/>
                    <a:pt x="17449" y="61779"/>
                    <a:pt x="17479" y="61897"/>
                  </a:cubicBezTo>
                  <a:lnTo>
                    <a:pt x="15990" y="62825"/>
                  </a:lnTo>
                  <a:lnTo>
                    <a:pt x="16904" y="61381"/>
                  </a:lnTo>
                  <a:close/>
                  <a:moveTo>
                    <a:pt x="13411" y="60379"/>
                  </a:moveTo>
                  <a:lnTo>
                    <a:pt x="16506" y="61263"/>
                  </a:lnTo>
                  <a:lnTo>
                    <a:pt x="15239" y="63282"/>
                  </a:lnTo>
                  <a:lnTo>
                    <a:pt x="15150" y="63326"/>
                  </a:lnTo>
                  <a:lnTo>
                    <a:pt x="13411" y="60379"/>
                  </a:lnTo>
                  <a:close/>
                  <a:moveTo>
                    <a:pt x="23978" y="58433"/>
                  </a:moveTo>
                  <a:lnTo>
                    <a:pt x="32540" y="65434"/>
                  </a:lnTo>
                  <a:lnTo>
                    <a:pt x="32540" y="65434"/>
                  </a:lnTo>
                  <a:lnTo>
                    <a:pt x="18982" y="61558"/>
                  </a:lnTo>
                  <a:cubicBezTo>
                    <a:pt x="18982" y="61528"/>
                    <a:pt x="18967" y="61514"/>
                    <a:pt x="18953" y="61484"/>
                  </a:cubicBezTo>
                  <a:lnTo>
                    <a:pt x="23978" y="58433"/>
                  </a:lnTo>
                  <a:close/>
                  <a:moveTo>
                    <a:pt x="39320" y="49134"/>
                  </a:moveTo>
                  <a:lnTo>
                    <a:pt x="47278" y="58360"/>
                  </a:lnTo>
                  <a:lnTo>
                    <a:pt x="35473" y="65522"/>
                  </a:lnTo>
                  <a:lnTo>
                    <a:pt x="27309" y="57048"/>
                  </a:lnTo>
                  <a:cubicBezTo>
                    <a:pt x="27456" y="56842"/>
                    <a:pt x="27500" y="56577"/>
                    <a:pt x="27441" y="56341"/>
                  </a:cubicBezTo>
                  <a:lnTo>
                    <a:pt x="39320" y="49134"/>
                  </a:lnTo>
                  <a:close/>
                  <a:moveTo>
                    <a:pt x="26159" y="57107"/>
                  </a:moveTo>
                  <a:cubicBezTo>
                    <a:pt x="26307" y="57255"/>
                    <a:pt x="26498" y="57328"/>
                    <a:pt x="26705" y="57328"/>
                  </a:cubicBezTo>
                  <a:cubicBezTo>
                    <a:pt x="26793" y="57328"/>
                    <a:pt x="26896" y="57299"/>
                    <a:pt x="26985" y="57269"/>
                  </a:cubicBezTo>
                  <a:lnTo>
                    <a:pt x="35120" y="65728"/>
                  </a:lnTo>
                  <a:lnTo>
                    <a:pt x="34648" y="66023"/>
                  </a:lnTo>
                  <a:lnTo>
                    <a:pt x="34574" y="66008"/>
                  </a:lnTo>
                  <a:cubicBezTo>
                    <a:pt x="34515" y="65979"/>
                    <a:pt x="34456" y="65964"/>
                    <a:pt x="34383" y="65950"/>
                  </a:cubicBezTo>
                  <a:lnTo>
                    <a:pt x="33498" y="65699"/>
                  </a:lnTo>
                  <a:lnTo>
                    <a:pt x="24347" y="58212"/>
                  </a:lnTo>
                  <a:lnTo>
                    <a:pt x="26159" y="57107"/>
                  </a:lnTo>
                  <a:close/>
                  <a:moveTo>
                    <a:pt x="35400" y="66038"/>
                  </a:moveTo>
                  <a:lnTo>
                    <a:pt x="35680" y="66333"/>
                  </a:lnTo>
                  <a:lnTo>
                    <a:pt x="35164" y="66171"/>
                  </a:lnTo>
                  <a:lnTo>
                    <a:pt x="35400" y="66038"/>
                  </a:lnTo>
                  <a:close/>
                  <a:moveTo>
                    <a:pt x="35002" y="66539"/>
                  </a:moveTo>
                  <a:lnTo>
                    <a:pt x="35621" y="66731"/>
                  </a:lnTo>
                  <a:cubicBezTo>
                    <a:pt x="35547" y="67173"/>
                    <a:pt x="35812" y="67674"/>
                    <a:pt x="36372" y="67674"/>
                  </a:cubicBezTo>
                  <a:cubicBezTo>
                    <a:pt x="36549" y="67674"/>
                    <a:pt x="36711" y="67630"/>
                    <a:pt x="36844" y="67526"/>
                  </a:cubicBezTo>
                  <a:lnTo>
                    <a:pt x="40911" y="71771"/>
                  </a:lnTo>
                  <a:lnTo>
                    <a:pt x="40911" y="71771"/>
                  </a:lnTo>
                  <a:lnTo>
                    <a:pt x="35002" y="66937"/>
                  </a:lnTo>
                  <a:cubicBezTo>
                    <a:pt x="35031" y="66804"/>
                    <a:pt x="35031" y="66672"/>
                    <a:pt x="35002" y="66539"/>
                  </a:cubicBezTo>
                  <a:close/>
                  <a:moveTo>
                    <a:pt x="60527" y="50800"/>
                  </a:moveTo>
                  <a:lnTo>
                    <a:pt x="68868" y="60482"/>
                  </a:lnTo>
                  <a:lnTo>
                    <a:pt x="60983" y="72979"/>
                  </a:lnTo>
                  <a:lnTo>
                    <a:pt x="60895" y="72979"/>
                  </a:lnTo>
                  <a:cubicBezTo>
                    <a:pt x="60762" y="72979"/>
                    <a:pt x="60615" y="73009"/>
                    <a:pt x="60497" y="73082"/>
                  </a:cubicBezTo>
                  <a:lnTo>
                    <a:pt x="47897" y="58463"/>
                  </a:lnTo>
                  <a:lnTo>
                    <a:pt x="60527" y="50800"/>
                  </a:lnTo>
                  <a:close/>
                  <a:moveTo>
                    <a:pt x="69148" y="60791"/>
                  </a:moveTo>
                  <a:lnTo>
                    <a:pt x="75043" y="67644"/>
                  </a:lnTo>
                  <a:cubicBezTo>
                    <a:pt x="74881" y="67836"/>
                    <a:pt x="74807" y="68086"/>
                    <a:pt x="74851" y="68337"/>
                  </a:cubicBezTo>
                  <a:lnTo>
                    <a:pt x="74173" y="68882"/>
                  </a:lnTo>
                  <a:lnTo>
                    <a:pt x="61485" y="73245"/>
                  </a:lnTo>
                  <a:cubicBezTo>
                    <a:pt x="61455" y="73186"/>
                    <a:pt x="61411" y="73156"/>
                    <a:pt x="61367" y="73112"/>
                  </a:cubicBezTo>
                  <a:lnTo>
                    <a:pt x="69148" y="60791"/>
                  </a:lnTo>
                  <a:close/>
                  <a:moveTo>
                    <a:pt x="47543" y="58669"/>
                  </a:moveTo>
                  <a:lnTo>
                    <a:pt x="60188" y="73318"/>
                  </a:lnTo>
                  <a:lnTo>
                    <a:pt x="37124" y="66745"/>
                  </a:lnTo>
                  <a:cubicBezTo>
                    <a:pt x="37095" y="66357"/>
                    <a:pt x="36772" y="66082"/>
                    <a:pt x="36401" y="66082"/>
                  </a:cubicBezTo>
                  <a:cubicBezTo>
                    <a:pt x="36391" y="66082"/>
                    <a:pt x="36382" y="66082"/>
                    <a:pt x="36372" y="66082"/>
                  </a:cubicBezTo>
                  <a:cubicBezTo>
                    <a:pt x="36269" y="66082"/>
                    <a:pt x="36166" y="66097"/>
                    <a:pt x="36063" y="66141"/>
                  </a:cubicBezTo>
                  <a:lnTo>
                    <a:pt x="35753" y="65817"/>
                  </a:lnTo>
                  <a:lnTo>
                    <a:pt x="47543" y="58669"/>
                  </a:lnTo>
                  <a:close/>
                  <a:moveTo>
                    <a:pt x="18953" y="61956"/>
                  </a:moveTo>
                  <a:lnTo>
                    <a:pt x="33322" y="66067"/>
                  </a:lnTo>
                  <a:lnTo>
                    <a:pt x="33602" y="66303"/>
                  </a:lnTo>
                  <a:cubicBezTo>
                    <a:pt x="33528" y="66436"/>
                    <a:pt x="33498" y="66568"/>
                    <a:pt x="33498" y="66731"/>
                  </a:cubicBezTo>
                  <a:lnTo>
                    <a:pt x="21959" y="73731"/>
                  </a:lnTo>
                  <a:cubicBezTo>
                    <a:pt x="21812" y="73569"/>
                    <a:pt x="21605" y="73495"/>
                    <a:pt x="21399" y="73495"/>
                  </a:cubicBezTo>
                  <a:cubicBezTo>
                    <a:pt x="21325" y="73495"/>
                    <a:pt x="21252" y="73510"/>
                    <a:pt x="21178" y="73539"/>
                  </a:cubicBezTo>
                  <a:lnTo>
                    <a:pt x="15666" y="64211"/>
                  </a:lnTo>
                  <a:cubicBezTo>
                    <a:pt x="15696" y="63989"/>
                    <a:pt x="15637" y="63768"/>
                    <a:pt x="15504" y="63577"/>
                  </a:cubicBezTo>
                  <a:lnTo>
                    <a:pt x="17656" y="62265"/>
                  </a:lnTo>
                  <a:cubicBezTo>
                    <a:pt x="17803" y="62413"/>
                    <a:pt x="18009" y="62501"/>
                    <a:pt x="18216" y="62501"/>
                  </a:cubicBezTo>
                  <a:cubicBezTo>
                    <a:pt x="18226" y="62501"/>
                    <a:pt x="18237" y="62502"/>
                    <a:pt x="18248" y="62502"/>
                  </a:cubicBezTo>
                  <a:cubicBezTo>
                    <a:pt x="18574" y="62502"/>
                    <a:pt x="18867" y="62284"/>
                    <a:pt x="18953" y="61956"/>
                  </a:cubicBezTo>
                  <a:close/>
                  <a:moveTo>
                    <a:pt x="14178" y="64373"/>
                  </a:moveTo>
                  <a:cubicBezTo>
                    <a:pt x="14222" y="64476"/>
                    <a:pt x="14266" y="64579"/>
                    <a:pt x="14355" y="64653"/>
                  </a:cubicBezTo>
                  <a:lnTo>
                    <a:pt x="7517" y="75499"/>
                  </a:lnTo>
                  <a:lnTo>
                    <a:pt x="944" y="72920"/>
                  </a:lnTo>
                  <a:cubicBezTo>
                    <a:pt x="958" y="72758"/>
                    <a:pt x="929" y="72596"/>
                    <a:pt x="855" y="72449"/>
                  </a:cubicBezTo>
                  <a:lnTo>
                    <a:pt x="14178" y="64373"/>
                  </a:lnTo>
                  <a:close/>
                  <a:moveTo>
                    <a:pt x="73260" y="69619"/>
                  </a:moveTo>
                  <a:lnTo>
                    <a:pt x="64948" y="76251"/>
                  </a:lnTo>
                  <a:lnTo>
                    <a:pt x="61632" y="74040"/>
                  </a:lnTo>
                  <a:cubicBezTo>
                    <a:pt x="61661" y="73893"/>
                    <a:pt x="61676" y="73746"/>
                    <a:pt x="61647" y="73613"/>
                  </a:cubicBezTo>
                  <a:lnTo>
                    <a:pt x="73260" y="69619"/>
                  </a:lnTo>
                  <a:close/>
                  <a:moveTo>
                    <a:pt x="15445" y="64653"/>
                  </a:moveTo>
                  <a:lnTo>
                    <a:pt x="20824" y="73746"/>
                  </a:lnTo>
                  <a:cubicBezTo>
                    <a:pt x="20647" y="73952"/>
                    <a:pt x="20574" y="74232"/>
                    <a:pt x="20633" y="74512"/>
                  </a:cubicBezTo>
                  <a:lnTo>
                    <a:pt x="14517" y="78240"/>
                  </a:lnTo>
                  <a:lnTo>
                    <a:pt x="7900" y="75647"/>
                  </a:lnTo>
                  <a:lnTo>
                    <a:pt x="14694" y="64859"/>
                  </a:lnTo>
                  <a:cubicBezTo>
                    <a:pt x="14767" y="64874"/>
                    <a:pt x="14826" y="64888"/>
                    <a:pt x="14900" y="64888"/>
                  </a:cubicBezTo>
                  <a:cubicBezTo>
                    <a:pt x="15106" y="64888"/>
                    <a:pt x="15313" y="64800"/>
                    <a:pt x="15445" y="64653"/>
                  </a:cubicBezTo>
                  <a:close/>
                  <a:moveTo>
                    <a:pt x="45804" y="76280"/>
                  </a:moveTo>
                  <a:lnTo>
                    <a:pt x="49238" y="79080"/>
                  </a:lnTo>
                  <a:cubicBezTo>
                    <a:pt x="49046" y="79110"/>
                    <a:pt x="48869" y="79198"/>
                    <a:pt x="48766" y="79346"/>
                  </a:cubicBezTo>
                  <a:lnTo>
                    <a:pt x="45804" y="76280"/>
                  </a:lnTo>
                  <a:close/>
                  <a:moveTo>
                    <a:pt x="37109" y="67143"/>
                  </a:moveTo>
                  <a:lnTo>
                    <a:pt x="60129" y="73716"/>
                  </a:lnTo>
                  <a:cubicBezTo>
                    <a:pt x="60129" y="73760"/>
                    <a:pt x="60129" y="73790"/>
                    <a:pt x="60129" y="73819"/>
                  </a:cubicBezTo>
                  <a:lnTo>
                    <a:pt x="50269" y="79419"/>
                  </a:lnTo>
                  <a:lnTo>
                    <a:pt x="43490" y="73878"/>
                  </a:lnTo>
                  <a:lnTo>
                    <a:pt x="37080" y="67202"/>
                  </a:lnTo>
                  <a:cubicBezTo>
                    <a:pt x="37094" y="67187"/>
                    <a:pt x="37094" y="67158"/>
                    <a:pt x="37109" y="67143"/>
                  </a:cubicBezTo>
                  <a:close/>
                  <a:moveTo>
                    <a:pt x="826" y="73289"/>
                  </a:moveTo>
                  <a:lnTo>
                    <a:pt x="7295" y="75838"/>
                  </a:lnTo>
                  <a:lnTo>
                    <a:pt x="4540" y="80201"/>
                  </a:lnTo>
                  <a:lnTo>
                    <a:pt x="649" y="73495"/>
                  </a:lnTo>
                  <a:cubicBezTo>
                    <a:pt x="723" y="73436"/>
                    <a:pt x="782" y="73362"/>
                    <a:pt x="826" y="73289"/>
                  </a:cubicBezTo>
                  <a:close/>
                  <a:moveTo>
                    <a:pt x="20839" y="74866"/>
                  </a:moveTo>
                  <a:cubicBezTo>
                    <a:pt x="20976" y="75002"/>
                    <a:pt x="21163" y="75088"/>
                    <a:pt x="21354" y="75088"/>
                  </a:cubicBezTo>
                  <a:cubicBezTo>
                    <a:pt x="21369" y="75088"/>
                    <a:pt x="21384" y="75088"/>
                    <a:pt x="21399" y="75087"/>
                  </a:cubicBezTo>
                  <a:cubicBezTo>
                    <a:pt x="21473" y="75087"/>
                    <a:pt x="21546" y="75087"/>
                    <a:pt x="21620" y="75057"/>
                  </a:cubicBezTo>
                  <a:lnTo>
                    <a:pt x="26218" y="82853"/>
                  </a:lnTo>
                  <a:lnTo>
                    <a:pt x="14974" y="78432"/>
                  </a:lnTo>
                  <a:lnTo>
                    <a:pt x="20839" y="74866"/>
                  </a:lnTo>
                  <a:close/>
                  <a:moveTo>
                    <a:pt x="7679" y="75986"/>
                  </a:moveTo>
                  <a:lnTo>
                    <a:pt x="14075" y="78506"/>
                  </a:lnTo>
                  <a:lnTo>
                    <a:pt x="6293" y="83222"/>
                  </a:lnTo>
                  <a:lnTo>
                    <a:pt x="4775" y="80598"/>
                  </a:lnTo>
                  <a:lnTo>
                    <a:pt x="7679" y="75986"/>
                  </a:lnTo>
                  <a:close/>
                  <a:moveTo>
                    <a:pt x="60261" y="74217"/>
                  </a:moveTo>
                  <a:cubicBezTo>
                    <a:pt x="60387" y="74427"/>
                    <a:pt x="60620" y="74557"/>
                    <a:pt x="60870" y="74557"/>
                  </a:cubicBezTo>
                  <a:cubicBezTo>
                    <a:pt x="60883" y="74557"/>
                    <a:pt x="60896" y="74557"/>
                    <a:pt x="60910" y="74556"/>
                  </a:cubicBezTo>
                  <a:cubicBezTo>
                    <a:pt x="60926" y="74557"/>
                    <a:pt x="60942" y="74558"/>
                    <a:pt x="60958" y="74558"/>
                  </a:cubicBezTo>
                  <a:cubicBezTo>
                    <a:pt x="61131" y="74558"/>
                    <a:pt x="61291" y="74486"/>
                    <a:pt x="61426" y="74365"/>
                  </a:cubicBezTo>
                  <a:lnTo>
                    <a:pt x="64638" y="76501"/>
                  </a:lnTo>
                  <a:lnTo>
                    <a:pt x="55929" y="83457"/>
                  </a:lnTo>
                  <a:cubicBezTo>
                    <a:pt x="55791" y="83278"/>
                    <a:pt x="55588" y="83176"/>
                    <a:pt x="55369" y="83176"/>
                  </a:cubicBezTo>
                  <a:cubicBezTo>
                    <a:pt x="55354" y="83176"/>
                    <a:pt x="55339" y="83177"/>
                    <a:pt x="55324" y="83177"/>
                  </a:cubicBezTo>
                  <a:cubicBezTo>
                    <a:pt x="55206" y="83177"/>
                    <a:pt x="55089" y="83207"/>
                    <a:pt x="54971" y="83266"/>
                  </a:cubicBezTo>
                  <a:lnTo>
                    <a:pt x="50623" y="79685"/>
                  </a:lnTo>
                  <a:lnTo>
                    <a:pt x="60261" y="74217"/>
                  </a:lnTo>
                  <a:close/>
                  <a:moveTo>
                    <a:pt x="50255" y="79891"/>
                  </a:moveTo>
                  <a:lnTo>
                    <a:pt x="54705" y="83531"/>
                  </a:lnTo>
                  <a:cubicBezTo>
                    <a:pt x="54529" y="83811"/>
                    <a:pt x="54529" y="84150"/>
                    <a:pt x="54691" y="84430"/>
                  </a:cubicBezTo>
                  <a:lnTo>
                    <a:pt x="54116" y="84902"/>
                  </a:lnTo>
                  <a:lnTo>
                    <a:pt x="49886" y="80495"/>
                  </a:lnTo>
                  <a:cubicBezTo>
                    <a:pt x="50034" y="80348"/>
                    <a:pt x="50122" y="80156"/>
                    <a:pt x="50152" y="79965"/>
                  </a:cubicBezTo>
                  <a:lnTo>
                    <a:pt x="50255" y="79891"/>
                  </a:lnTo>
                  <a:close/>
                  <a:moveTo>
                    <a:pt x="4525" y="80982"/>
                  </a:moveTo>
                  <a:lnTo>
                    <a:pt x="5940" y="83428"/>
                  </a:lnTo>
                  <a:lnTo>
                    <a:pt x="1135" y="86346"/>
                  </a:lnTo>
                  <a:lnTo>
                    <a:pt x="1135" y="86346"/>
                  </a:lnTo>
                  <a:lnTo>
                    <a:pt x="4525" y="80982"/>
                  </a:lnTo>
                  <a:close/>
                  <a:moveTo>
                    <a:pt x="33587" y="67129"/>
                  </a:moveTo>
                  <a:cubicBezTo>
                    <a:pt x="33705" y="67394"/>
                    <a:pt x="33970" y="67541"/>
                    <a:pt x="34250" y="67541"/>
                  </a:cubicBezTo>
                  <a:cubicBezTo>
                    <a:pt x="34471" y="67541"/>
                    <a:pt x="34677" y="67453"/>
                    <a:pt x="34825" y="67291"/>
                  </a:cubicBezTo>
                  <a:lnTo>
                    <a:pt x="43225" y="74158"/>
                  </a:lnTo>
                  <a:lnTo>
                    <a:pt x="48604" y="79773"/>
                  </a:lnTo>
                  <a:cubicBezTo>
                    <a:pt x="48589" y="79950"/>
                    <a:pt x="48619" y="80156"/>
                    <a:pt x="48722" y="80318"/>
                  </a:cubicBezTo>
                  <a:lnTo>
                    <a:pt x="37581" y="86641"/>
                  </a:lnTo>
                  <a:cubicBezTo>
                    <a:pt x="37434" y="86374"/>
                    <a:pt x="37172" y="86246"/>
                    <a:pt x="36912" y="86246"/>
                  </a:cubicBezTo>
                  <a:cubicBezTo>
                    <a:pt x="36598" y="86246"/>
                    <a:pt x="36285" y="86433"/>
                    <a:pt x="36181" y="86788"/>
                  </a:cubicBezTo>
                  <a:lnTo>
                    <a:pt x="26822" y="83104"/>
                  </a:lnTo>
                  <a:lnTo>
                    <a:pt x="21959" y="74866"/>
                  </a:lnTo>
                  <a:cubicBezTo>
                    <a:pt x="22136" y="74645"/>
                    <a:pt x="22210" y="74350"/>
                    <a:pt x="22136" y="74070"/>
                  </a:cubicBezTo>
                  <a:lnTo>
                    <a:pt x="33587" y="67129"/>
                  </a:lnTo>
                  <a:close/>
                  <a:moveTo>
                    <a:pt x="27147" y="83634"/>
                  </a:moveTo>
                  <a:lnTo>
                    <a:pt x="36151" y="87171"/>
                  </a:lnTo>
                  <a:cubicBezTo>
                    <a:pt x="36166" y="87245"/>
                    <a:pt x="36195" y="87319"/>
                    <a:pt x="36225" y="87378"/>
                  </a:cubicBezTo>
                  <a:lnTo>
                    <a:pt x="31096" y="90310"/>
                  </a:lnTo>
                  <a:lnTo>
                    <a:pt x="27147" y="83634"/>
                  </a:lnTo>
                  <a:close/>
                  <a:moveTo>
                    <a:pt x="49032" y="80584"/>
                  </a:moveTo>
                  <a:cubicBezTo>
                    <a:pt x="49116" y="80620"/>
                    <a:pt x="49211" y="80646"/>
                    <a:pt x="49308" y="80646"/>
                  </a:cubicBezTo>
                  <a:cubicBezTo>
                    <a:pt x="49329" y="80646"/>
                    <a:pt x="49350" y="80645"/>
                    <a:pt x="49370" y="80643"/>
                  </a:cubicBezTo>
                  <a:lnTo>
                    <a:pt x="49459" y="80643"/>
                  </a:lnTo>
                  <a:lnTo>
                    <a:pt x="53792" y="85152"/>
                  </a:lnTo>
                  <a:lnTo>
                    <a:pt x="46629" y="90870"/>
                  </a:lnTo>
                  <a:lnTo>
                    <a:pt x="37625" y="87319"/>
                  </a:lnTo>
                  <a:cubicBezTo>
                    <a:pt x="37654" y="87230"/>
                    <a:pt x="37669" y="87127"/>
                    <a:pt x="37669" y="87009"/>
                  </a:cubicBezTo>
                  <a:lnTo>
                    <a:pt x="49032" y="80584"/>
                  </a:lnTo>
                  <a:close/>
                  <a:moveTo>
                    <a:pt x="55899" y="84519"/>
                  </a:moveTo>
                  <a:lnTo>
                    <a:pt x="70150" y="96176"/>
                  </a:lnTo>
                  <a:lnTo>
                    <a:pt x="68161" y="98637"/>
                  </a:lnTo>
                  <a:cubicBezTo>
                    <a:pt x="68043" y="98578"/>
                    <a:pt x="67925" y="98548"/>
                    <a:pt x="67792" y="98548"/>
                  </a:cubicBezTo>
                  <a:cubicBezTo>
                    <a:pt x="67773" y="98547"/>
                    <a:pt x="67754" y="98546"/>
                    <a:pt x="67735" y="98546"/>
                  </a:cubicBezTo>
                  <a:cubicBezTo>
                    <a:pt x="67604" y="98546"/>
                    <a:pt x="67468" y="98589"/>
                    <a:pt x="67365" y="98666"/>
                  </a:cubicBezTo>
                  <a:lnTo>
                    <a:pt x="54381" y="85182"/>
                  </a:lnTo>
                  <a:lnTo>
                    <a:pt x="55000" y="84695"/>
                  </a:lnTo>
                  <a:cubicBezTo>
                    <a:pt x="55103" y="84740"/>
                    <a:pt x="55221" y="84754"/>
                    <a:pt x="55339" y="84754"/>
                  </a:cubicBezTo>
                  <a:cubicBezTo>
                    <a:pt x="55354" y="84755"/>
                    <a:pt x="55369" y="84756"/>
                    <a:pt x="55384" y="84756"/>
                  </a:cubicBezTo>
                  <a:cubicBezTo>
                    <a:pt x="55575" y="84756"/>
                    <a:pt x="55762" y="84669"/>
                    <a:pt x="55899" y="84519"/>
                  </a:cubicBezTo>
                  <a:close/>
                  <a:moveTo>
                    <a:pt x="37374" y="87672"/>
                  </a:moveTo>
                  <a:lnTo>
                    <a:pt x="46261" y="91165"/>
                  </a:lnTo>
                  <a:lnTo>
                    <a:pt x="36814" y="98696"/>
                  </a:lnTo>
                  <a:cubicBezTo>
                    <a:pt x="36667" y="98445"/>
                    <a:pt x="36402" y="98283"/>
                    <a:pt x="36107" y="98283"/>
                  </a:cubicBezTo>
                  <a:cubicBezTo>
                    <a:pt x="36091" y="98281"/>
                    <a:pt x="36074" y="98279"/>
                    <a:pt x="36058" y="98279"/>
                  </a:cubicBezTo>
                  <a:cubicBezTo>
                    <a:pt x="35986" y="98279"/>
                    <a:pt x="35914" y="98303"/>
                    <a:pt x="35842" y="98327"/>
                  </a:cubicBezTo>
                  <a:lnTo>
                    <a:pt x="31288" y="90649"/>
                  </a:lnTo>
                  <a:lnTo>
                    <a:pt x="36490" y="87702"/>
                  </a:lnTo>
                  <a:cubicBezTo>
                    <a:pt x="36621" y="87778"/>
                    <a:pt x="36765" y="87815"/>
                    <a:pt x="36908" y="87815"/>
                  </a:cubicBezTo>
                  <a:cubicBezTo>
                    <a:pt x="37071" y="87815"/>
                    <a:pt x="37233" y="87767"/>
                    <a:pt x="37374" y="87672"/>
                  </a:cubicBezTo>
                  <a:close/>
                  <a:moveTo>
                    <a:pt x="14546" y="78683"/>
                  </a:moveTo>
                  <a:lnTo>
                    <a:pt x="26557" y="83413"/>
                  </a:lnTo>
                  <a:lnTo>
                    <a:pt x="30743" y="90502"/>
                  </a:lnTo>
                  <a:lnTo>
                    <a:pt x="16035" y="98828"/>
                  </a:lnTo>
                  <a:cubicBezTo>
                    <a:pt x="15897" y="98663"/>
                    <a:pt x="15694" y="98562"/>
                    <a:pt x="15475" y="98562"/>
                  </a:cubicBezTo>
                  <a:cubicBezTo>
                    <a:pt x="15460" y="98562"/>
                    <a:pt x="15445" y="98562"/>
                    <a:pt x="15430" y="98563"/>
                  </a:cubicBezTo>
                  <a:cubicBezTo>
                    <a:pt x="15342" y="98563"/>
                    <a:pt x="15268" y="98563"/>
                    <a:pt x="15180" y="98593"/>
                  </a:cubicBezTo>
                  <a:lnTo>
                    <a:pt x="6485" y="83561"/>
                  </a:lnTo>
                  <a:lnTo>
                    <a:pt x="14546" y="78683"/>
                  </a:lnTo>
                  <a:close/>
                  <a:moveTo>
                    <a:pt x="54072" y="85432"/>
                  </a:moveTo>
                  <a:lnTo>
                    <a:pt x="67011" y="98902"/>
                  </a:lnTo>
                  <a:lnTo>
                    <a:pt x="67011" y="98902"/>
                  </a:lnTo>
                  <a:lnTo>
                    <a:pt x="47057" y="91032"/>
                  </a:lnTo>
                  <a:lnTo>
                    <a:pt x="54072" y="85432"/>
                  </a:lnTo>
                  <a:close/>
                  <a:moveTo>
                    <a:pt x="1" y="0"/>
                  </a:moveTo>
                  <a:lnTo>
                    <a:pt x="1" y="855"/>
                  </a:lnTo>
                  <a:cubicBezTo>
                    <a:pt x="30" y="870"/>
                    <a:pt x="45" y="899"/>
                    <a:pt x="74" y="928"/>
                  </a:cubicBezTo>
                  <a:cubicBezTo>
                    <a:pt x="196" y="1050"/>
                    <a:pt x="366" y="1122"/>
                    <a:pt x="553" y="1122"/>
                  </a:cubicBezTo>
                  <a:cubicBezTo>
                    <a:pt x="570" y="1122"/>
                    <a:pt x="587" y="1121"/>
                    <a:pt x="605" y="1120"/>
                  </a:cubicBezTo>
                  <a:lnTo>
                    <a:pt x="619" y="1120"/>
                  </a:lnTo>
                  <a:lnTo>
                    <a:pt x="11127" y="14693"/>
                  </a:lnTo>
                  <a:cubicBezTo>
                    <a:pt x="10862" y="15062"/>
                    <a:pt x="10936" y="15563"/>
                    <a:pt x="11289" y="15843"/>
                  </a:cubicBezTo>
                  <a:lnTo>
                    <a:pt x="281" y="28325"/>
                  </a:lnTo>
                  <a:cubicBezTo>
                    <a:pt x="236" y="28310"/>
                    <a:pt x="192" y="28310"/>
                    <a:pt x="148" y="28310"/>
                  </a:cubicBezTo>
                  <a:lnTo>
                    <a:pt x="1" y="28310"/>
                  </a:lnTo>
                  <a:lnTo>
                    <a:pt x="1" y="29887"/>
                  </a:lnTo>
                  <a:lnTo>
                    <a:pt x="74" y="29887"/>
                  </a:lnTo>
                  <a:cubicBezTo>
                    <a:pt x="236" y="29887"/>
                    <a:pt x="384" y="29843"/>
                    <a:pt x="516" y="29755"/>
                  </a:cubicBezTo>
                  <a:lnTo>
                    <a:pt x="4451" y="33837"/>
                  </a:lnTo>
                  <a:lnTo>
                    <a:pt x="841" y="38288"/>
                  </a:lnTo>
                  <a:cubicBezTo>
                    <a:pt x="708" y="38155"/>
                    <a:pt x="531" y="38096"/>
                    <a:pt x="339" y="38096"/>
                  </a:cubicBezTo>
                  <a:cubicBezTo>
                    <a:pt x="251" y="38096"/>
                    <a:pt x="163" y="38111"/>
                    <a:pt x="74" y="38140"/>
                  </a:cubicBezTo>
                  <a:lnTo>
                    <a:pt x="1" y="38170"/>
                  </a:lnTo>
                  <a:lnTo>
                    <a:pt x="1" y="39629"/>
                  </a:lnTo>
                  <a:cubicBezTo>
                    <a:pt x="30" y="39629"/>
                    <a:pt x="45" y="39643"/>
                    <a:pt x="74" y="39643"/>
                  </a:cubicBezTo>
                  <a:cubicBezTo>
                    <a:pt x="163" y="39673"/>
                    <a:pt x="251" y="39688"/>
                    <a:pt x="339" y="39688"/>
                  </a:cubicBezTo>
                  <a:cubicBezTo>
                    <a:pt x="457" y="39688"/>
                    <a:pt x="575" y="39673"/>
                    <a:pt x="678" y="39614"/>
                  </a:cubicBezTo>
                  <a:lnTo>
                    <a:pt x="6470" y="49429"/>
                  </a:lnTo>
                  <a:lnTo>
                    <a:pt x="398" y="55633"/>
                  </a:lnTo>
                  <a:cubicBezTo>
                    <a:pt x="339" y="55619"/>
                    <a:pt x="266" y="55604"/>
                    <a:pt x="192" y="55604"/>
                  </a:cubicBezTo>
                  <a:cubicBezTo>
                    <a:pt x="148" y="55604"/>
                    <a:pt x="104" y="55604"/>
                    <a:pt x="59" y="55619"/>
                  </a:cubicBezTo>
                  <a:cubicBezTo>
                    <a:pt x="45" y="55619"/>
                    <a:pt x="15" y="55619"/>
                    <a:pt x="1" y="55633"/>
                  </a:cubicBezTo>
                  <a:lnTo>
                    <a:pt x="1" y="57166"/>
                  </a:lnTo>
                  <a:cubicBezTo>
                    <a:pt x="15" y="57181"/>
                    <a:pt x="45" y="57181"/>
                    <a:pt x="59" y="57181"/>
                  </a:cubicBezTo>
                  <a:cubicBezTo>
                    <a:pt x="104" y="57196"/>
                    <a:pt x="148" y="57196"/>
                    <a:pt x="192" y="57196"/>
                  </a:cubicBezTo>
                  <a:cubicBezTo>
                    <a:pt x="204" y="57196"/>
                    <a:pt x="216" y="57196"/>
                    <a:pt x="227" y="57196"/>
                  </a:cubicBezTo>
                  <a:cubicBezTo>
                    <a:pt x="494" y="57196"/>
                    <a:pt x="743" y="57038"/>
                    <a:pt x="870" y="56798"/>
                  </a:cubicBezTo>
                  <a:lnTo>
                    <a:pt x="12837" y="60217"/>
                  </a:lnTo>
                  <a:lnTo>
                    <a:pt x="14679" y="63326"/>
                  </a:lnTo>
                  <a:cubicBezTo>
                    <a:pt x="14399" y="63400"/>
                    <a:pt x="14193" y="63636"/>
                    <a:pt x="14148" y="63931"/>
                  </a:cubicBezTo>
                  <a:lnTo>
                    <a:pt x="590" y="72139"/>
                  </a:lnTo>
                  <a:cubicBezTo>
                    <a:pt x="472" y="72080"/>
                    <a:pt x="339" y="72036"/>
                    <a:pt x="192" y="72036"/>
                  </a:cubicBezTo>
                  <a:cubicBezTo>
                    <a:pt x="148" y="72036"/>
                    <a:pt x="104" y="72036"/>
                    <a:pt x="59" y="72051"/>
                  </a:cubicBezTo>
                  <a:cubicBezTo>
                    <a:pt x="45" y="72051"/>
                    <a:pt x="15" y="72051"/>
                    <a:pt x="1" y="72066"/>
                  </a:cubicBezTo>
                  <a:lnTo>
                    <a:pt x="1" y="73598"/>
                  </a:lnTo>
                  <a:cubicBezTo>
                    <a:pt x="15" y="73613"/>
                    <a:pt x="45" y="73613"/>
                    <a:pt x="59" y="73613"/>
                  </a:cubicBezTo>
                  <a:cubicBezTo>
                    <a:pt x="104" y="73628"/>
                    <a:pt x="148" y="73628"/>
                    <a:pt x="192" y="73628"/>
                  </a:cubicBezTo>
                  <a:lnTo>
                    <a:pt x="266" y="73628"/>
                  </a:lnTo>
                  <a:lnTo>
                    <a:pt x="4304" y="80584"/>
                  </a:lnTo>
                  <a:lnTo>
                    <a:pt x="767" y="86184"/>
                  </a:lnTo>
                  <a:cubicBezTo>
                    <a:pt x="678" y="85889"/>
                    <a:pt x="398" y="85698"/>
                    <a:pt x="104" y="85698"/>
                  </a:cubicBezTo>
                  <a:lnTo>
                    <a:pt x="1" y="85698"/>
                  </a:lnTo>
                  <a:lnTo>
                    <a:pt x="1" y="87274"/>
                  </a:lnTo>
                  <a:lnTo>
                    <a:pt x="74" y="87274"/>
                  </a:lnTo>
                  <a:cubicBezTo>
                    <a:pt x="222" y="87274"/>
                    <a:pt x="384" y="87230"/>
                    <a:pt x="516" y="87142"/>
                  </a:cubicBezTo>
                  <a:cubicBezTo>
                    <a:pt x="561" y="87142"/>
                    <a:pt x="590" y="87127"/>
                    <a:pt x="634" y="87112"/>
                  </a:cubicBezTo>
                  <a:lnTo>
                    <a:pt x="6161" y="83767"/>
                  </a:lnTo>
                  <a:lnTo>
                    <a:pt x="14856" y="98799"/>
                  </a:lnTo>
                  <a:cubicBezTo>
                    <a:pt x="14723" y="98961"/>
                    <a:pt x="14664" y="99182"/>
                    <a:pt x="14679" y="99403"/>
                  </a:cubicBezTo>
                  <a:lnTo>
                    <a:pt x="16212" y="99403"/>
                  </a:lnTo>
                  <a:cubicBezTo>
                    <a:pt x="16212" y="99330"/>
                    <a:pt x="16212" y="99271"/>
                    <a:pt x="16212" y="99197"/>
                  </a:cubicBezTo>
                  <a:lnTo>
                    <a:pt x="30964" y="90826"/>
                  </a:lnTo>
                  <a:lnTo>
                    <a:pt x="35532" y="98563"/>
                  </a:lnTo>
                  <a:cubicBezTo>
                    <a:pt x="35400" y="98711"/>
                    <a:pt x="35341" y="98887"/>
                    <a:pt x="35326" y="99079"/>
                  </a:cubicBezTo>
                  <a:lnTo>
                    <a:pt x="35326" y="99212"/>
                  </a:lnTo>
                  <a:cubicBezTo>
                    <a:pt x="35326" y="99285"/>
                    <a:pt x="35341" y="99344"/>
                    <a:pt x="35355" y="99418"/>
                  </a:cubicBezTo>
                  <a:lnTo>
                    <a:pt x="36888" y="99418"/>
                  </a:lnTo>
                  <a:cubicBezTo>
                    <a:pt x="36903" y="99344"/>
                    <a:pt x="36917" y="99285"/>
                    <a:pt x="36917" y="99212"/>
                  </a:cubicBezTo>
                  <a:lnTo>
                    <a:pt x="36917" y="99138"/>
                  </a:lnTo>
                  <a:lnTo>
                    <a:pt x="46703" y="91327"/>
                  </a:lnTo>
                  <a:lnTo>
                    <a:pt x="67041" y="99330"/>
                  </a:lnTo>
                  <a:lnTo>
                    <a:pt x="67041" y="99418"/>
                  </a:lnTo>
                  <a:lnTo>
                    <a:pt x="68558" y="99418"/>
                  </a:lnTo>
                  <a:cubicBezTo>
                    <a:pt x="68573" y="99241"/>
                    <a:pt x="68544" y="99064"/>
                    <a:pt x="68455" y="98917"/>
                  </a:cubicBezTo>
                  <a:lnTo>
                    <a:pt x="70474" y="96426"/>
                  </a:lnTo>
                  <a:lnTo>
                    <a:pt x="73938" y="99256"/>
                  </a:lnTo>
                  <a:cubicBezTo>
                    <a:pt x="73923" y="99315"/>
                    <a:pt x="73923" y="99359"/>
                    <a:pt x="73938" y="99403"/>
                  </a:cubicBezTo>
                  <a:lnTo>
                    <a:pt x="75456" y="99403"/>
                  </a:lnTo>
                  <a:cubicBezTo>
                    <a:pt x="75470" y="99182"/>
                    <a:pt x="75397" y="98946"/>
                    <a:pt x="75249" y="98784"/>
                  </a:cubicBezTo>
                  <a:lnTo>
                    <a:pt x="76959" y="96839"/>
                  </a:lnTo>
                  <a:lnTo>
                    <a:pt x="76959" y="96235"/>
                  </a:lnTo>
                  <a:lnTo>
                    <a:pt x="74896" y="98578"/>
                  </a:lnTo>
                  <a:cubicBezTo>
                    <a:pt x="74822" y="98563"/>
                    <a:pt x="74748" y="98548"/>
                    <a:pt x="74689" y="98548"/>
                  </a:cubicBezTo>
                  <a:cubicBezTo>
                    <a:pt x="74439" y="98548"/>
                    <a:pt x="74203" y="98666"/>
                    <a:pt x="74070" y="98858"/>
                  </a:cubicBezTo>
                  <a:lnTo>
                    <a:pt x="70710" y="96132"/>
                  </a:lnTo>
                  <a:lnTo>
                    <a:pt x="76959" y="88424"/>
                  </a:lnTo>
                  <a:lnTo>
                    <a:pt x="76959" y="87790"/>
                  </a:lnTo>
                  <a:lnTo>
                    <a:pt x="70401" y="95881"/>
                  </a:lnTo>
                  <a:lnTo>
                    <a:pt x="56076" y="84165"/>
                  </a:lnTo>
                  <a:cubicBezTo>
                    <a:pt x="56105" y="84047"/>
                    <a:pt x="56105" y="83944"/>
                    <a:pt x="56091" y="83826"/>
                  </a:cubicBezTo>
                  <a:lnTo>
                    <a:pt x="64977" y="76737"/>
                  </a:lnTo>
                  <a:lnTo>
                    <a:pt x="76959" y="84710"/>
                  </a:lnTo>
                  <a:lnTo>
                    <a:pt x="76959" y="84239"/>
                  </a:lnTo>
                  <a:lnTo>
                    <a:pt x="65302" y="76472"/>
                  </a:lnTo>
                  <a:lnTo>
                    <a:pt x="74380" y="69236"/>
                  </a:lnTo>
                  <a:lnTo>
                    <a:pt x="75279" y="68926"/>
                  </a:lnTo>
                  <a:cubicBezTo>
                    <a:pt x="75382" y="68971"/>
                    <a:pt x="75500" y="69000"/>
                    <a:pt x="75618" y="69000"/>
                  </a:cubicBezTo>
                  <a:cubicBezTo>
                    <a:pt x="75765" y="69000"/>
                    <a:pt x="75927" y="68956"/>
                    <a:pt x="76045" y="68868"/>
                  </a:cubicBezTo>
                  <a:lnTo>
                    <a:pt x="76973" y="70047"/>
                  </a:lnTo>
                  <a:lnTo>
                    <a:pt x="76973" y="69398"/>
                  </a:lnTo>
                  <a:lnTo>
                    <a:pt x="76325" y="68573"/>
                  </a:lnTo>
                  <a:lnTo>
                    <a:pt x="76959" y="68352"/>
                  </a:lnTo>
                  <a:lnTo>
                    <a:pt x="76959" y="67924"/>
                  </a:lnTo>
                  <a:lnTo>
                    <a:pt x="76369" y="68131"/>
                  </a:lnTo>
                  <a:cubicBezTo>
                    <a:pt x="76369" y="67954"/>
                    <a:pt x="76296" y="67806"/>
                    <a:pt x="76207" y="67674"/>
                  </a:cubicBezTo>
                  <a:lnTo>
                    <a:pt x="76959" y="66893"/>
                  </a:lnTo>
                  <a:lnTo>
                    <a:pt x="76959" y="66318"/>
                  </a:lnTo>
                  <a:lnTo>
                    <a:pt x="75868" y="67438"/>
                  </a:lnTo>
                  <a:cubicBezTo>
                    <a:pt x="75780" y="67409"/>
                    <a:pt x="75691" y="67394"/>
                    <a:pt x="75618" y="67394"/>
                  </a:cubicBezTo>
                  <a:cubicBezTo>
                    <a:pt x="75544" y="67394"/>
                    <a:pt x="75470" y="67409"/>
                    <a:pt x="75397" y="67423"/>
                  </a:cubicBezTo>
                  <a:lnTo>
                    <a:pt x="69369" y="60423"/>
                  </a:lnTo>
                  <a:lnTo>
                    <a:pt x="76959" y="48412"/>
                  </a:lnTo>
                  <a:lnTo>
                    <a:pt x="76959" y="47675"/>
                  </a:lnTo>
                  <a:lnTo>
                    <a:pt x="69089" y="60128"/>
                  </a:lnTo>
                  <a:lnTo>
                    <a:pt x="60866" y="50593"/>
                  </a:lnTo>
                  <a:lnTo>
                    <a:pt x="72655" y="43446"/>
                  </a:lnTo>
                  <a:cubicBezTo>
                    <a:pt x="72792" y="43596"/>
                    <a:pt x="72980" y="43683"/>
                    <a:pt x="73183" y="43683"/>
                  </a:cubicBezTo>
                  <a:cubicBezTo>
                    <a:pt x="73198" y="43683"/>
                    <a:pt x="73214" y="43682"/>
                    <a:pt x="73230" y="43681"/>
                  </a:cubicBezTo>
                  <a:cubicBezTo>
                    <a:pt x="73407" y="43681"/>
                    <a:pt x="73569" y="43622"/>
                    <a:pt x="73717" y="43519"/>
                  </a:cubicBezTo>
                  <a:lnTo>
                    <a:pt x="76959" y="46894"/>
                  </a:lnTo>
                  <a:lnTo>
                    <a:pt x="76959" y="46305"/>
                  </a:lnTo>
                  <a:lnTo>
                    <a:pt x="73952" y="43180"/>
                  </a:lnTo>
                  <a:cubicBezTo>
                    <a:pt x="73997" y="43018"/>
                    <a:pt x="74011" y="42827"/>
                    <a:pt x="73967" y="42665"/>
                  </a:cubicBezTo>
                  <a:lnTo>
                    <a:pt x="75912" y="41471"/>
                  </a:lnTo>
                  <a:lnTo>
                    <a:pt x="76959" y="42326"/>
                  </a:lnTo>
                  <a:lnTo>
                    <a:pt x="76959" y="41825"/>
                  </a:lnTo>
                  <a:lnTo>
                    <a:pt x="76266" y="41250"/>
                  </a:lnTo>
                  <a:lnTo>
                    <a:pt x="76959" y="40837"/>
                  </a:lnTo>
                  <a:lnTo>
                    <a:pt x="76959" y="40366"/>
                  </a:lnTo>
                  <a:lnTo>
                    <a:pt x="75942" y="40984"/>
                  </a:lnTo>
                  <a:lnTo>
                    <a:pt x="67379" y="33984"/>
                  </a:lnTo>
                  <a:lnTo>
                    <a:pt x="76959" y="36725"/>
                  </a:lnTo>
                  <a:lnTo>
                    <a:pt x="76959" y="36313"/>
                  </a:lnTo>
                  <a:lnTo>
                    <a:pt x="66613" y="33351"/>
                  </a:lnTo>
                  <a:lnTo>
                    <a:pt x="66318" y="33115"/>
                  </a:lnTo>
                  <a:cubicBezTo>
                    <a:pt x="66392" y="32982"/>
                    <a:pt x="66436" y="32835"/>
                    <a:pt x="66436" y="32687"/>
                  </a:cubicBezTo>
                  <a:lnTo>
                    <a:pt x="76959" y="26306"/>
                  </a:lnTo>
                  <a:lnTo>
                    <a:pt x="76959" y="25849"/>
                  </a:lnTo>
                  <a:lnTo>
                    <a:pt x="66348" y="32275"/>
                  </a:lnTo>
                  <a:cubicBezTo>
                    <a:pt x="66221" y="32035"/>
                    <a:pt x="65972" y="31876"/>
                    <a:pt x="65705" y="31876"/>
                  </a:cubicBezTo>
                  <a:cubicBezTo>
                    <a:pt x="65694" y="31876"/>
                    <a:pt x="65682" y="31876"/>
                    <a:pt x="65670" y="31877"/>
                  </a:cubicBezTo>
                  <a:cubicBezTo>
                    <a:pt x="65449" y="31877"/>
                    <a:pt x="65243" y="31965"/>
                    <a:pt x="65110" y="32113"/>
                  </a:cubicBezTo>
                  <a:lnTo>
                    <a:pt x="56695" y="25245"/>
                  </a:lnTo>
                  <a:lnTo>
                    <a:pt x="51316" y="19660"/>
                  </a:lnTo>
                  <a:cubicBezTo>
                    <a:pt x="51345" y="19468"/>
                    <a:pt x="51301" y="19276"/>
                    <a:pt x="51213" y="19100"/>
                  </a:cubicBezTo>
                  <a:lnTo>
                    <a:pt x="62354" y="12792"/>
                  </a:lnTo>
                  <a:cubicBezTo>
                    <a:pt x="62501" y="13059"/>
                    <a:pt x="62759" y="13187"/>
                    <a:pt x="63017" y="13187"/>
                  </a:cubicBezTo>
                  <a:cubicBezTo>
                    <a:pt x="63330" y="13187"/>
                    <a:pt x="63641" y="13000"/>
                    <a:pt x="63754" y="12645"/>
                  </a:cubicBezTo>
                  <a:lnTo>
                    <a:pt x="73112" y="16329"/>
                  </a:lnTo>
                  <a:lnTo>
                    <a:pt x="76959" y="22843"/>
                  </a:lnTo>
                  <a:lnTo>
                    <a:pt x="76959" y="22062"/>
                  </a:lnTo>
                  <a:lnTo>
                    <a:pt x="73702" y="16565"/>
                  </a:lnTo>
                  <a:lnTo>
                    <a:pt x="76959" y="17847"/>
                  </a:lnTo>
                  <a:lnTo>
                    <a:pt x="76959" y="17420"/>
                  </a:lnTo>
                  <a:lnTo>
                    <a:pt x="73378" y="16005"/>
                  </a:lnTo>
                  <a:lnTo>
                    <a:pt x="69177" y="8916"/>
                  </a:lnTo>
                  <a:lnTo>
                    <a:pt x="76959" y="4510"/>
                  </a:lnTo>
                  <a:lnTo>
                    <a:pt x="76959" y="4053"/>
                  </a:lnTo>
                  <a:lnTo>
                    <a:pt x="68986" y="8577"/>
                  </a:lnTo>
                  <a:lnTo>
                    <a:pt x="64417" y="840"/>
                  </a:lnTo>
                  <a:cubicBezTo>
                    <a:pt x="64535" y="707"/>
                    <a:pt x="64609" y="516"/>
                    <a:pt x="64624" y="339"/>
                  </a:cubicBezTo>
                  <a:lnTo>
                    <a:pt x="64624" y="206"/>
                  </a:lnTo>
                  <a:cubicBezTo>
                    <a:pt x="64609" y="133"/>
                    <a:pt x="64609" y="74"/>
                    <a:pt x="64579" y="0"/>
                  </a:cubicBezTo>
                  <a:lnTo>
                    <a:pt x="63047" y="0"/>
                  </a:lnTo>
                  <a:cubicBezTo>
                    <a:pt x="63032" y="74"/>
                    <a:pt x="63017" y="133"/>
                    <a:pt x="63017" y="206"/>
                  </a:cubicBezTo>
                  <a:lnTo>
                    <a:pt x="63017" y="280"/>
                  </a:lnTo>
                  <a:lnTo>
                    <a:pt x="53232" y="8091"/>
                  </a:lnTo>
                  <a:lnTo>
                    <a:pt x="32909" y="88"/>
                  </a:lnTo>
                  <a:cubicBezTo>
                    <a:pt x="32909" y="59"/>
                    <a:pt x="32909" y="29"/>
                    <a:pt x="32909" y="0"/>
                  </a:cubicBezTo>
                  <a:lnTo>
                    <a:pt x="31376" y="0"/>
                  </a:lnTo>
                  <a:cubicBezTo>
                    <a:pt x="31362" y="177"/>
                    <a:pt x="31391" y="339"/>
                    <a:pt x="31479" y="501"/>
                  </a:cubicBezTo>
                  <a:lnTo>
                    <a:pt x="29460" y="2977"/>
                  </a:lnTo>
                  <a:lnTo>
                    <a:pt x="26012" y="147"/>
                  </a:lnTo>
                  <a:cubicBezTo>
                    <a:pt x="26012" y="103"/>
                    <a:pt x="26012" y="44"/>
                    <a:pt x="26012" y="0"/>
                  </a:cubicBezTo>
                  <a:lnTo>
                    <a:pt x="24479" y="0"/>
                  </a:lnTo>
                  <a:cubicBezTo>
                    <a:pt x="24464" y="236"/>
                    <a:pt x="24538" y="457"/>
                    <a:pt x="24686" y="634"/>
                  </a:cubicBezTo>
                  <a:lnTo>
                    <a:pt x="16241" y="10228"/>
                  </a:lnTo>
                  <a:lnTo>
                    <a:pt x="1356" y="309"/>
                  </a:lnTo>
                  <a:cubicBezTo>
                    <a:pt x="1356" y="206"/>
                    <a:pt x="1327" y="103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287425" y="1322975"/>
            <a:ext cx="4608600" cy="30483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 b="0">
                <a:solidFill>
                  <a:srgbClr val="21212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381450" y="3748325"/>
            <a:ext cx="2381100" cy="4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21212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20"/>
          <p:cNvGrpSpPr/>
          <p:nvPr/>
        </p:nvGrpSpPr>
        <p:grpSpPr>
          <a:xfrm flipH="1">
            <a:off x="2" y="15"/>
            <a:ext cx="9143999" cy="5143442"/>
            <a:chOff x="1599575" y="2987725"/>
            <a:chExt cx="4328725" cy="2485475"/>
          </a:xfrm>
        </p:grpSpPr>
        <p:sp>
          <p:nvSpPr>
            <p:cNvPr id="171" name="Google Shape;171;p20"/>
            <p:cNvSpPr/>
            <p:nvPr/>
          </p:nvSpPr>
          <p:spPr>
            <a:xfrm>
              <a:off x="1599575" y="2987725"/>
              <a:ext cx="1846600" cy="2485475"/>
            </a:xfrm>
            <a:custGeom>
              <a:avLst/>
              <a:gdLst/>
              <a:ahLst/>
              <a:cxnLst/>
              <a:rect l="l" t="t" r="r" b="b"/>
              <a:pathLst>
                <a:path w="73864" h="99419" extrusionOk="0">
                  <a:moveTo>
                    <a:pt x="10729" y="693"/>
                  </a:moveTo>
                  <a:lnTo>
                    <a:pt x="20190" y="8254"/>
                  </a:lnTo>
                  <a:lnTo>
                    <a:pt x="11304" y="11746"/>
                  </a:lnTo>
                  <a:cubicBezTo>
                    <a:pt x="11184" y="11654"/>
                    <a:pt x="11042" y="11597"/>
                    <a:pt x="10886" y="11597"/>
                  </a:cubicBezTo>
                  <a:cubicBezTo>
                    <a:pt x="10868" y="11597"/>
                    <a:pt x="10850" y="11597"/>
                    <a:pt x="10832" y="11599"/>
                  </a:cubicBezTo>
                  <a:cubicBezTo>
                    <a:pt x="10813" y="11597"/>
                    <a:pt x="10794" y="11596"/>
                    <a:pt x="10776" y="11596"/>
                  </a:cubicBezTo>
                  <a:cubicBezTo>
                    <a:pt x="10648" y="11596"/>
                    <a:pt x="10522" y="11640"/>
                    <a:pt x="10419" y="11717"/>
                  </a:cubicBezTo>
                  <a:lnTo>
                    <a:pt x="5217" y="8769"/>
                  </a:lnTo>
                  <a:lnTo>
                    <a:pt x="9771" y="1076"/>
                  </a:lnTo>
                  <a:cubicBezTo>
                    <a:pt x="9845" y="1106"/>
                    <a:pt x="9948" y="1121"/>
                    <a:pt x="10036" y="1121"/>
                  </a:cubicBezTo>
                  <a:cubicBezTo>
                    <a:pt x="10331" y="1106"/>
                    <a:pt x="10596" y="944"/>
                    <a:pt x="10729" y="693"/>
                  </a:cubicBezTo>
                  <a:close/>
                  <a:moveTo>
                    <a:pt x="47985" y="546"/>
                  </a:moveTo>
                  <a:cubicBezTo>
                    <a:pt x="48124" y="741"/>
                    <a:pt x="48342" y="857"/>
                    <a:pt x="48576" y="857"/>
                  </a:cubicBezTo>
                  <a:cubicBezTo>
                    <a:pt x="48590" y="857"/>
                    <a:pt x="48604" y="856"/>
                    <a:pt x="48618" y="855"/>
                  </a:cubicBezTo>
                  <a:cubicBezTo>
                    <a:pt x="48677" y="855"/>
                    <a:pt x="48751" y="855"/>
                    <a:pt x="48810" y="826"/>
                  </a:cubicBezTo>
                  <a:lnTo>
                    <a:pt x="57284" y="10435"/>
                  </a:lnTo>
                  <a:lnTo>
                    <a:pt x="53157" y="13191"/>
                  </a:lnTo>
                  <a:cubicBezTo>
                    <a:pt x="53052" y="13111"/>
                    <a:pt x="52910" y="13056"/>
                    <a:pt x="52776" y="13056"/>
                  </a:cubicBezTo>
                  <a:cubicBezTo>
                    <a:pt x="52761" y="13056"/>
                    <a:pt x="52745" y="13056"/>
                    <a:pt x="52730" y="13058"/>
                  </a:cubicBezTo>
                  <a:cubicBezTo>
                    <a:pt x="52671" y="13058"/>
                    <a:pt x="52627" y="13058"/>
                    <a:pt x="52583" y="13073"/>
                  </a:cubicBezTo>
                  <a:lnTo>
                    <a:pt x="44639" y="3287"/>
                  </a:lnTo>
                  <a:lnTo>
                    <a:pt x="47985" y="546"/>
                  </a:lnTo>
                  <a:close/>
                  <a:moveTo>
                    <a:pt x="40940" y="516"/>
                  </a:moveTo>
                  <a:lnTo>
                    <a:pt x="28001" y="13972"/>
                  </a:lnTo>
                  <a:lnTo>
                    <a:pt x="20986" y="8371"/>
                  </a:lnTo>
                  <a:lnTo>
                    <a:pt x="40940" y="516"/>
                  </a:lnTo>
                  <a:close/>
                  <a:moveTo>
                    <a:pt x="72596" y="738"/>
                  </a:moveTo>
                  <a:cubicBezTo>
                    <a:pt x="72655" y="841"/>
                    <a:pt x="72729" y="929"/>
                    <a:pt x="72832" y="1003"/>
                  </a:cubicBezTo>
                  <a:lnTo>
                    <a:pt x="62427" y="14428"/>
                  </a:lnTo>
                  <a:cubicBezTo>
                    <a:pt x="62339" y="14384"/>
                    <a:pt x="62236" y="14370"/>
                    <a:pt x="62133" y="14370"/>
                  </a:cubicBezTo>
                  <a:cubicBezTo>
                    <a:pt x="61897" y="14370"/>
                    <a:pt x="61676" y="14473"/>
                    <a:pt x="61528" y="14650"/>
                  </a:cubicBezTo>
                  <a:lnTo>
                    <a:pt x="57888" y="10508"/>
                  </a:lnTo>
                  <a:lnTo>
                    <a:pt x="72596" y="738"/>
                  </a:lnTo>
                  <a:close/>
                  <a:moveTo>
                    <a:pt x="41279" y="738"/>
                  </a:moveTo>
                  <a:cubicBezTo>
                    <a:pt x="41412" y="811"/>
                    <a:pt x="41559" y="855"/>
                    <a:pt x="41721" y="855"/>
                  </a:cubicBezTo>
                  <a:cubicBezTo>
                    <a:pt x="41839" y="855"/>
                    <a:pt x="41972" y="826"/>
                    <a:pt x="42090" y="767"/>
                  </a:cubicBezTo>
                  <a:lnTo>
                    <a:pt x="44079" y="3228"/>
                  </a:lnTo>
                  <a:lnTo>
                    <a:pt x="29828" y="14885"/>
                  </a:lnTo>
                  <a:cubicBezTo>
                    <a:pt x="29681" y="14723"/>
                    <a:pt x="29475" y="14635"/>
                    <a:pt x="29254" y="14635"/>
                  </a:cubicBezTo>
                  <a:cubicBezTo>
                    <a:pt x="29136" y="14635"/>
                    <a:pt x="29033" y="14664"/>
                    <a:pt x="28929" y="14709"/>
                  </a:cubicBezTo>
                  <a:lnTo>
                    <a:pt x="28310" y="14222"/>
                  </a:lnTo>
                  <a:lnTo>
                    <a:pt x="41279" y="738"/>
                  </a:lnTo>
                  <a:close/>
                  <a:moveTo>
                    <a:pt x="5011" y="9108"/>
                  </a:moveTo>
                  <a:lnTo>
                    <a:pt x="10154" y="12012"/>
                  </a:lnTo>
                  <a:cubicBezTo>
                    <a:pt x="10125" y="12085"/>
                    <a:pt x="10095" y="12144"/>
                    <a:pt x="10080" y="12218"/>
                  </a:cubicBezTo>
                  <a:lnTo>
                    <a:pt x="1076" y="15770"/>
                  </a:lnTo>
                  <a:lnTo>
                    <a:pt x="5011" y="9108"/>
                  </a:lnTo>
                  <a:close/>
                  <a:moveTo>
                    <a:pt x="20544" y="8534"/>
                  </a:moveTo>
                  <a:lnTo>
                    <a:pt x="27721" y="14252"/>
                  </a:lnTo>
                  <a:lnTo>
                    <a:pt x="23403" y="18761"/>
                  </a:lnTo>
                  <a:cubicBezTo>
                    <a:pt x="23359" y="18761"/>
                    <a:pt x="23329" y="18747"/>
                    <a:pt x="23300" y="18747"/>
                  </a:cubicBezTo>
                  <a:cubicBezTo>
                    <a:pt x="23182" y="18747"/>
                    <a:pt x="23064" y="18776"/>
                    <a:pt x="22961" y="18820"/>
                  </a:cubicBezTo>
                  <a:lnTo>
                    <a:pt x="11598" y="12380"/>
                  </a:lnTo>
                  <a:cubicBezTo>
                    <a:pt x="11598" y="12277"/>
                    <a:pt x="11584" y="12174"/>
                    <a:pt x="11539" y="12071"/>
                  </a:cubicBezTo>
                  <a:lnTo>
                    <a:pt x="20544" y="8534"/>
                  </a:lnTo>
                  <a:close/>
                  <a:moveTo>
                    <a:pt x="28030" y="14502"/>
                  </a:moveTo>
                  <a:lnTo>
                    <a:pt x="28620" y="14974"/>
                  </a:lnTo>
                  <a:cubicBezTo>
                    <a:pt x="28458" y="15239"/>
                    <a:pt x="28443" y="15593"/>
                    <a:pt x="28605" y="15873"/>
                  </a:cubicBezTo>
                  <a:lnTo>
                    <a:pt x="24169" y="19513"/>
                  </a:lnTo>
                  <a:lnTo>
                    <a:pt x="24051" y="19454"/>
                  </a:lnTo>
                  <a:cubicBezTo>
                    <a:pt x="24037" y="19248"/>
                    <a:pt x="23933" y="19056"/>
                    <a:pt x="23786" y="18923"/>
                  </a:cubicBezTo>
                  <a:lnTo>
                    <a:pt x="28030" y="14502"/>
                  </a:lnTo>
                  <a:close/>
                  <a:moveTo>
                    <a:pt x="57549" y="10729"/>
                  </a:moveTo>
                  <a:lnTo>
                    <a:pt x="61366" y="15062"/>
                  </a:lnTo>
                  <a:cubicBezTo>
                    <a:pt x="61351" y="15269"/>
                    <a:pt x="61396" y="15475"/>
                    <a:pt x="61499" y="15637"/>
                  </a:cubicBezTo>
                  <a:lnTo>
                    <a:pt x="58153" y="19955"/>
                  </a:lnTo>
                  <a:lnTo>
                    <a:pt x="53437" y="14134"/>
                  </a:lnTo>
                  <a:cubicBezTo>
                    <a:pt x="53511" y="13927"/>
                    <a:pt x="53496" y="13692"/>
                    <a:pt x="53408" y="13485"/>
                  </a:cubicBezTo>
                  <a:lnTo>
                    <a:pt x="57549" y="10729"/>
                  </a:lnTo>
                  <a:close/>
                  <a:moveTo>
                    <a:pt x="44330" y="3538"/>
                  </a:moveTo>
                  <a:lnTo>
                    <a:pt x="52200" y="13250"/>
                  </a:lnTo>
                  <a:cubicBezTo>
                    <a:pt x="52008" y="13441"/>
                    <a:pt x="51920" y="13706"/>
                    <a:pt x="51964" y="13986"/>
                  </a:cubicBezTo>
                  <a:lnTo>
                    <a:pt x="38892" y="22681"/>
                  </a:lnTo>
                  <a:lnTo>
                    <a:pt x="30020" y="15593"/>
                  </a:lnTo>
                  <a:cubicBezTo>
                    <a:pt x="30035" y="15475"/>
                    <a:pt x="30035" y="15357"/>
                    <a:pt x="30005" y="15254"/>
                  </a:cubicBezTo>
                  <a:lnTo>
                    <a:pt x="44330" y="3538"/>
                  </a:lnTo>
                  <a:close/>
                  <a:moveTo>
                    <a:pt x="22695" y="20058"/>
                  </a:moveTo>
                  <a:cubicBezTo>
                    <a:pt x="22813" y="20206"/>
                    <a:pt x="22975" y="20294"/>
                    <a:pt x="23167" y="20323"/>
                  </a:cubicBezTo>
                  <a:lnTo>
                    <a:pt x="19733" y="23124"/>
                  </a:lnTo>
                  <a:lnTo>
                    <a:pt x="19733" y="23124"/>
                  </a:lnTo>
                  <a:lnTo>
                    <a:pt x="22695" y="20058"/>
                  </a:lnTo>
                  <a:close/>
                  <a:moveTo>
                    <a:pt x="29858" y="15961"/>
                  </a:moveTo>
                  <a:lnTo>
                    <a:pt x="38553" y="22902"/>
                  </a:lnTo>
                  <a:lnTo>
                    <a:pt x="35340" y="25054"/>
                  </a:lnTo>
                  <a:cubicBezTo>
                    <a:pt x="35207" y="24921"/>
                    <a:pt x="35016" y="24848"/>
                    <a:pt x="34824" y="24848"/>
                  </a:cubicBezTo>
                  <a:cubicBezTo>
                    <a:pt x="34559" y="24848"/>
                    <a:pt x="34323" y="24980"/>
                    <a:pt x="34176" y="25201"/>
                  </a:cubicBezTo>
                  <a:lnTo>
                    <a:pt x="24538" y="19734"/>
                  </a:lnTo>
                  <a:lnTo>
                    <a:pt x="28900" y="16153"/>
                  </a:lnTo>
                  <a:cubicBezTo>
                    <a:pt x="29018" y="16197"/>
                    <a:pt x="29136" y="16226"/>
                    <a:pt x="29254" y="16226"/>
                  </a:cubicBezTo>
                  <a:cubicBezTo>
                    <a:pt x="29268" y="16227"/>
                    <a:pt x="29283" y="16228"/>
                    <a:pt x="29298" y="16228"/>
                  </a:cubicBezTo>
                  <a:cubicBezTo>
                    <a:pt x="29517" y="16228"/>
                    <a:pt x="29720" y="16127"/>
                    <a:pt x="29858" y="15961"/>
                  </a:cubicBezTo>
                  <a:close/>
                  <a:moveTo>
                    <a:pt x="38892" y="23168"/>
                  </a:moveTo>
                  <a:lnTo>
                    <a:pt x="47189" y="29785"/>
                  </a:lnTo>
                  <a:lnTo>
                    <a:pt x="35591" y="25806"/>
                  </a:lnTo>
                  <a:cubicBezTo>
                    <a:pt x="35605" y="25658"/>
                    <a:pt x="35605" y="25511"/>
                    <a:pt x="35561" y="25378"/>
                  </a:cubicBezTo>
                  <a:lnTo>
                    <a:pt x="38892" y="23168"/>
                  </a:lnTo>
                  <a:close/>
                  <a:moveTo>
                    <a:pt x="52126" y="14355"/>
                  </a:moveTo>
                  <a:cubicBezTo>
                    <a:pt x="52264" y="14534"/>
                    <a:pt x="52467" y="14636"/>
                    <a:pt x="52686" y="14636"/>
                  </a:cubicBezTo>
                  <a:cubicBezTo>
                    <a:pt x="52700" y="14636"/>
                    <a:pt x="52715" y="14636"/>
                    <a:pt x="52730" y="14635"/>
                  </a:cubicBezTo>
                  <a:cubicBezTo>
                    <a:pt x="52748" y="14636"/>
                    <a:pt x="52766" y="14637"/>
                    <a:pt x="52784" y="14637"/>
                  </a:cubicBezTo>
                  <a:cubicBezTo>
                    <a:pt x="52942" y="14637"/>
                    <a:pt x="53097" y="14579"/>
                    <a:pt x="53216" y="14473"/>
                  </a:cubicBezTo>
                  <a:lnTo>
                    <a:pt x="57918" y="20279"/>
                  </a:lnTo>
                  <a:lnTo>
                    <a:pt x="49989" y="30536"/>
                  </a:lnTo>
                  <a:cubicBezTo>
                    <a:pt x="49873" y="30459"/>
                    <a:pt x="49735" y="30416"/>
                    <a:pt x="49594" y="30416"/>
                  </a:cubicBezTo>
                  <a:cubicBezTo>
                    <a:pt x="49576" y="30416"/>
                    <a:pt x="49558" y="30416"/>
                    <a:pt x="49541" y="30418"/>
                  </a:cubicBezTo>
                  <a:lnTo>
                    <a:pt x="49541" y="30418"/>
                  </a:lnTo>
                  <a:cubicBezTo>
                    <a:pt x="49522" y="30416"/>
                    <a:pt x="49503" y="30415"/>
                    <a:pt x="49484" y="30415"/>
                  </a:cubicBezTo>
                  <a:cubicBezTo>
                    <a:pt x="49388" y="30415"/>
                    <a:pt x="49293" y="30441"/>
                    <a:pt x="49208" y="30477"/>
                  </a:cubicBezTo>
                  <a:lnTo>
                    <a:pt x="48309" y="30168"/>
                  </a:lnTo>
                  <a:lnTo>
                    <a:pt x="39231" y="22932"/>
                  </a:lnTo>
                  <a:lnTo>
                    <a:pt x="52126" y="14355"/>
                  </a:lnTo>
                  <a:close/>
                  <a:moveTo>
                    <a:pt x="24199" y="19984"/>
                  </a:moveTo>
                  <a:lnTo>
                    <a:pt x="34058" y="25585"/>
                  </a:lnTo>
                  <a:cubicBezTo>
                    <a:pt x="34058" y="25614"/>
                    <a:pt x="34058" y="25644"/>
                    <a:pt x="34058" y="25688"/>
                  </a:cubicBezTo>
                  <a:lnTo>
                    <a:pt x="11038" y="32261"/>
                  </a:lnTo>
                  <a:lnTo>
                    <a:pt x="11009" y="32202"/>
                  </a:lnTo>
                  <a:lnTo>
                    <a:pt x="17420" y="25540"/>
                  </a:lnTo>
                  <a:lnTo>
                    <a:pt x="24199" y="19984"/>
                  </a:lnTo>
                  <a:close/>
                  <a:moveTo>
                    <a:pt x="14826" y="27648"/>
                  </a:moveTo>
                  <a:lnTo>
                    <a:pt x="10758" y="31892"/>
                  </a:lnTo>
                  <a:cubicBezTo>
                    <a:pt x="10626" y="31789"/>
                    <a:pt x="10463" y="31745"/>
                    <a:pt x="10301" y="31745"/>
                  </a:cubicBezTo>
                  <a:cubicBezTo>
                    <a:pt x="9727" y="31745"/>
                    <a:pt x="9476" y="32246"/>
                    <a:pt x="9550" y="32688"/>
                  </a:cubicBezTo>
                  <a:lnTo>
                    <a:pt x="8931" y="32865"/>
                  </a:lnTo>
                  <a:cubicBezTo>
                    <a:pt x="8946" y="32732"/>
                    <a:pt x="8946" y="32600"/>
                    <a:pt x="8931" y="32482"/>
                  </a:cubicBezTo>
                  <a:lnTo>
                    <a:pt x="14826" y="27648"/>
                  </a:lnTo>
                  <a:close/>
                  <a:moveTo>
                    <a:pt x="9609" y="33086"/>
                  </a:moveTo>
                  <a:lnTo>
                    <a:pt x="9329" y="33381"/>
                  </a:lnTo>
                  <a:lnTo>
                    <a:pt x="9093" y="33233"/>
                  </a:lnTo>
                  <a:lnTo>
                    <a:pt x="9609" y="33086"/>
                  </a:lnTo>
                  <a:close/>
                  <a:moveTo>
                    <a:pt x="61808" y="15887"/>
                  </a:moveTo>
                  <a:cubicBezTo>
                    <a:pt x="61911" y="15932"/>
                    <a:pt x="62015" y="15961"/>
                    <a:pt x="62133" y="15961"/>
                  </a:cubicBezTo>
                  <a:lnTo>
                    <a:pt x="62162" y="15961"/>
                  </a:lnTo>
                  <a:lnTo>
                    <a:pt x="73230" y="28517"/>
                  </a:lnTo>
                  <a:cubicBezTo>
                    <a:pt x="73009" y="28783"/>
                    <a:pt x="72964" y="29136"/>
                    <a:pt x="73097" y="29446"/>
                  </a:cubicBezTo>
                  <a:lnTo>
                    <a:pt x="69162" y="33528"/>
                  </a:lnTo>
                  <a:lnTo>
                    <a:pt x="58419" y="20264"/>
                  </a:lnTo>
                  <a:lnTo>
                    <a:pt x="61808" y="15887"/>
                  </a:lnTo>
                  <a:close/>
                  <a:moveTo>
                    <a:pt x="58168" y="20589"/>
                  </a:moveTo>
                  <a:lnTo>
                    <a:pt x="68882" y="33823"/>
                  </a:lnTo>
                  <a:lnTo>
                    <a:pt x="66406" y="36402"/>
                  </a:lnTo>
                  <a:lnTo>
                    <a:pt x="50239" y="30846"/>
                  </a:lnTo>
                  <a:lnTo>
                    <a:pt x="58168" y="20589"/>
                  </a:lnTo>
                  <a:close/>
                  <a:moveTo>
                    <a:pt x="69133" y="34132"/>
                  </a:moveTo>
                  <a:lnTo>
                    <a:pt x="72743" y="38568"/>
                  </a:lnTo>
                  <a:lnTo>
                    <a:pt x="66819" y="36549"/>
                  </a:lnTo>
                  <a:lnTo>
                    <a:pt x="69133" y="34132"/>
                  </a:lnTo>
                  <a:close/>
                  <a:moveTo>
                    <a:pt x="35429" y="26174"/>
                  </a:moveTo>
                  <a:lnTo>
                    <a:pt x="48117" y="30536"/>
                  </a:lnTo>
                  <a:lnTo>
                    <a:pt x="48795" y="31067"/>
                  </a:lnTo>
                  <a:cubicBezTo>
                    <a:pt x="48751" y="31317"/>
                    <a:pt x="48810" y="31568"/>
                    <a:pt x="48972" y="31774"/>
                  </a:cubicBezTo>
                  <a:lnTo>
                    <a:pt x="48987" y="31774"/>
                  </a:lnTo>
                  <a:lnTo>
                    <a:pt x="43077" y="38612"/>
                  </a:lnTo>
                  <a:lnTo>
                    <a:pt x="35296" y="26292"/>
                  </a:lnTo>
                  <a:cubicBezTo>
                    <a:pt x="35340" y="26263"/>
                    <a:pt x="35384" y="26218"/>
                    <a:pt x="35429" y="26174"/>
                  </a:cubicBezTo>
                  <a:close/>
                  <a:moveTo>
                    <a:pt x="34117" y="26086"/>
                  </a:moveTo>
                  <a:lnTo>
                    <a:pt x="21472" y="40735"/>
                  </a:lnTo>
                  <a:lnTo>
                    <a:pt x="9682" y="33587"/>
                  </a:lnTo>
                  <a:lnTo>
                    <a:pt x="9992" y="33263"/>
                  </a:lnTo>
                  <a:cubicBezTo>
                    <a:pt x="10095" y="33307"/>
                    <a:pt x="10213" y="33322"/>
                    <a:pt x="10316" y="33322"/>
                  </a:cubicBezTo>
                  <a:cubicBezTo>
                    <a:pt x="10326" y="33322"/>
                    <a:pt x="10335" y="33322"/>
                    <a:pt x="10345" y="33322"/>
                  </a:cubicBezTo>
                  <a:cubicBezTo>
                    <a:pt x="10716" y="33322"/>
                    <a:pt x="11039" y="33046"/>
                    <a:pt x="11068" y="32659"/>
                  </a:cubicBezTo>
                  <a:lnTo>
                    <a:pt x="34117" y="26086"/>
                  </a:lnTo>
                  <a:close/>
                  <a:moveTo>
                    <a:pt x="50298" y="31288"/>
                  </a:moveTo>
                  <a:lnTo>
                    <a:pt x="66097" y="36711"/>
                  </a:lnTo>
                  <a:lnTo>
                    <a:pt x="61027" y="41987"/>
                  </a:lnTo>
                  <a:cubicBezTo>
                    <a:pt x="60895" y="41869"/>
                    <a:pt x="60718" y="41810"/>
                    <a:pt x="60541" y="41810"/>
                  </a:cubicBezTo>
                  <a:cubicBezTo>
                    <a:pt x="60379" y="41810"/>
                    <a:pt x="60231" y="41855"/>
                    <a:pt x="60099" y="41943"/>
                  </a:cubicBezTo>
                  <a:lnTo>
                    <a:pt x="50122" y="31730"/>
                  </a:lnTo>
                  <a:cubicBezTo>
                    <a:pt x="50225" y="31597"/>
                    <a:pt x="50284" y="31450"/>
                    <a:pt x="50298" y="31288"/>
                  </a:cubicBezTo>
                  <a:close/>
                  <a:moveTo>
                    <a:pt x="66509" y="36859"/>
                  </a:moveTo>
                  <a:lnTo>
                    <a:pt x="72773" y="39010"/>
                  </a:lnTo>
                  <a:cubicBezTo>
                    <a:pt x="72788" y="39055"/>
                    <a:pt x="72788" y="39114"/>
                    <a:pt x="72802" y="39158"/>
                  </a:cubicBezTo>
                  <a:lnTo>
                    <a:pt x="64225" y="46173"/>
                  </a:lnTo>
                  <a:lnTo>
                    <a:pt x="61175" y="43063"/>
                  </a:lnTo>
                  <a:cubicBezTo>
                    <a:pt x="61307" y="42827"/>
                    <a:pt x="61337" y="42562"/>
                    <a:pt x="61263" y="42326"/>
                  </a:cubicBezTo>
                  <a:lnTo>
                    <a:pt x="66509" y="36859"/>
                  </a:lnTo>
                  <a:close/>
                  <a:moveTo>
                    <a:pt x="34426" y="26336"/>
                  </a:moveTo>
                  <a:cubicBezTo>
                    <a:pt x="34529" y="26400"/>
                    <a:pt x="34643" y="26442"/>
                    <a:pt x="34768" y="26442"/>
                  </a:cubicBezTo>
                  <a:cubicBezTo>
                    <a:pt x="34786" y="26442"/>
                    <a:pt x="34805" y="26441"/>
                    <a:pt x="34824" y="26439"/>
                  </a:cubicBezTo>
                  <a:lnTo>
                    <a:pt x="34913" y="26439"/>
                  </a:lnTo>
                  <a:lnTo>
                    <a:pt x="42812" y="38922"/>
                  </a:lnTo>
                  <a:lnTo>
                    <a:pt x="34456" y="48604"/>
                  </a:lnTo>
                  <a:lnTo>
                    <a:pt x="21811" y="40941"/>
                  </a:lnTo>
                  <a:lnTo>
                    <a:pt x="34426" y="26336"/>
                  </a:lnTo>
                  <a:close/>
                  <a:moveTo>
                    <a:pt x="72581" y="39850"/>
                  </a:moveTo>
                  <a:lnTo>
                    <a:pt x="67099" y="49120"/>
                  </a:lnTo>
                  <a:lnTo>
                    <a:pt x="64505" y="46453"/>
                  </a:lnTo>
                  <a:lnTo>
                    <a:pt x="72581" y="39850"/>
                  </a:lnTo>
                  <a:close/>
                  <a:moveTo>
                    <a:pt x="9402" y="33896"/>
                  </a:moveTo>
                  <a:lnTo>
                    <a:pt x="21207" y="41059"/>
                  </a:lnTo>
                  <a:lnTo>
                    <a:pt x="13249" y="50284"/>
                  </a:lnTo>
                  <a:lnTo>
                    <a:pt x="1371" y="43078"/>
                  </a:lnTo>
                  <a:cubicBezTo>
                    <a:pt x="1430" y="42827"/>
                    <a:pt x="1371" y="42562"/>
                    <a:pt x="1238" y="42356"/>
                  </a:cubicBezTo>
                  <a:lnTo>
                    <a:pt x="9402" y="33896"/>
                  </a:lnTo>
                  <a:close/>
                  <a:moveTo>
                    <a:pt x="49797" y="31951"/>
                  </a:moveTo>
                  <a:lnTo>
                    <a:pt x="59848" y="42253"/>
                  </a:lnTo>
                  <a:cubicBezTo>
                    <a:pt x="59716" y="42533"/>
                    <a:pt x="59760" y="42872"/>
                    <a:pt x="59937" y="43122"/>
                  </a:cubicBezTo>
                  <a:lnTo>
                    <a:pt x="51463" y="51920"/>
                  </a:lnTo>
                  <a:lnTo>
                    <a:pt x="43298" y="38966"/>
                  </a:lnTo>
                  <a:lnTo>
                    <a:pt x="49326" y="31966"/>
                  </a:lnTo>
                  <a:cubicBezTo>
                    <a:pt x="49385" y="31981"/>
                    <a:pt x="49458" y="31995"/>
                    <a:pt x="49532" y="31995"/>
                  </a:cubicBezTo>
                  <a:cubicBezTo>
                    <a:pt x="49621" y="31995"/>
                    <a:pt x="49709" y="31981"/>
                    <a:pt x="49797" y="31951"/>
                  </a:cubicBezTo>
                  <a:close/>
                  <a:moveTo>
                    <a:pt x="60880" y="43328"/>
                  </a:moveTo>
                  <a:lnTo>
                    <a:pt x="63930" y="46423"/>
                  </a:lnTo>
                  <a:lnTo>
                    <a:pt x="53423" y="55015"/>
                  </a:lnTo>
                  <a:lnTo>
                    <a:pt x="51684" y="52274"/>
                  </a:lnTo>
                  <a:lnTo>
                    <a:pt x="60261" y="43358"/>
                  </a:lnTo>
                  <a:cubicBezTo>
                    <a:pt x="60349" y="43387"/>
                    <a:pt x="60438" y="43402"/>
                    <a:pt x="60541" y="43402"/>
                  </a:cubicBezTo>
                  <a:cubicBezTo>
                    <a:pt x="60659" y="43402"/>
                    <a:pt x="60777" y="43387"/>
                    <a:pt x="60880" y="43328"/>
                  </a:cubicBezTo>
                  <a:close/>
                  <a:moveTo>
                    <a:pt x="43033" y="39290"/>
                  </a:moveTo>
                  <a:lnTo>
                    <a:pt x="51197" y="52215"/>
                  </a:lnTo>
                  <a:lnTo>
                    <a:pt x="47646" y="55899"/>
                  </a:lnTo>
                  <a:cubicBezTo>
                    <a:pt x="47526" y="55793"/>
                    <a:pt x="47372" y="55735"/>
                    <a:pt x="47213" y="55735"/>
                  </a:cubicBezTo>
                  <a:cubicBezTo>
                    <a:pt x="47195" y="55735"/>
                    <a:pt x="47177" y="55736"/>
                    <a:pt x="47159" y="55737"/>
                  </a:cubicBezTo>
                  <a:cubicBezTo>
                    <a:pt x="47145" y="55736"/>
                    <a:pt x="47130" y="55736"/>
                    <a:pt x="47115" y="55736"/>
                  </a:cubicBezTo>
                  <a:cubicBezTo>
                    <a:pt x="46924" y="55736"/>
                    <a:pt x="46736" y="55823"/>
                    <a:pt x="46599" y="55973"/>
                  </a:cubicBezTo>
                  <a:lnTo>
                    <a:pt x="34810" y="48825"/>
                  </a:lnTo>
                  <a:lnTo>
                    <a:pt x="43033" y="39290"/>
                  </a:lnTo>
                  <a:close/>
                  <a:moveTo>
                    <a:pt x="51404" y="52569"/>
                  </a:moveTo>
                  <a:lnTo>
                    <a:pt x="53099" y="55266"/>
                  </a:lnTo>
                  <a:lnTo>
                    <a:pt x="49842" y="57933"/>
                  </a:lnTo>
                  <a:lnTo>
                    <a:pt x="47896" y="56754"/>
                  </a:lnTo>
                  <a:cubicBezTo>
                    <a:pt x="47940" y="56577"/>
                    <a:pt x="47940" y="56400"/>
                    <a:pt x="47882" y="56238"/>
                  </a:cubicBezTo>
                  <a:lnTo>
                    <a:pt x="51404" y="52569"/>
                  </a:lnTo>
                  <a:close/>
                  <a:moveTo>
                    <a:pt x="21561" y="41265"/>
                  </a:moveTo>
                  <a:lnTo>
                    <a:pt x="34191" y="48914"/>
                  </a:lnTo>
                  <a:lnTo>
                    <a:pt x="26232" y="58154"/>
                  </a:lnTo>
                  <a:lnTo>
                    <a:pt x="13588" y="50491"/>
                  </a:lnTo>
                  <a:lnTo>
                    <a:pt x="21561" y="41265"/>
                  </a:lnTo>
                  <a:close/>
                  <a:moveTo>
                    <a:pt x="67187" y="49783"/>
                  </a:moveTo>
                  <a:lnTo>
                    <a:pt x="73097" y="55826"/>
                  </a:lnTo>
                  <a:cubicBezTo>
                    <a:pt x="72964" y="55988"/>
                    <a:pt x="72891" y="56194"/>
                    <a:pt x="72891" y="56400"/>
                  </a:cubicBezTo>
                  <a:lnTo>
                    <a:pt x="61307" y="59716"/>
                  </a:lnTo>
                  <a:lnTo>
                    <a:pt x="67187" y="49783"/>
                  </a:lnTo>
                  <a:close/>
                  <a:moveTo>
                    <a:pt x="64196" y="46703"/>
                  </a:moveTo>
                  <a:lnTo>
                    <a:pt x="66893" y="49474"/>
                  </a:lnTo>
                  <a:lnTo>
                    <a:pt x="60747" y="59864"/>
                  </a:lnTo>
                  <a:lnTo>
                    <a:pt x="57137" y="60895"/>
                  </a:lnTo>
                  <a:lnTo>
                    <a:pt x="53629" y="55339"/>
                  </a:lnTo>
                  <a:lnTo>
                    <a:pt x="64196" y="46703"/>
                  </a:lnTo>
                  <a:close/>
                  <a:moveTo>
                    <a:pt x="53305" y="55605"/>
                  </a:moveTo>
                  <a:lnTo>
                    <a:pt x="56739" y="61013"/>
                  </a:lnTo>
                  <a:lnTo>
                    <a:pt x="56223" y="61161"/>
                  </a:lnTo>
                  <a:cubicBezTo>
                    <a:pt x="56085" y="61009"/>
                    <a:pt x="55882" y="60909"/>
                    <a:pt x="55675" y="60909"/>
                  </a:cubicBezTo>
                  <a:cubicBezTo>
                    <a:pt x="55661" y="60909"/>
                    <a:pt x="55647" y="60909"/>
                    <a:pt x="55633" y="60910"/>
                  </a:cubicBezTo>
                  <a:cubicBezTo>
                    <a:pt x="55618" y="60909"/>
                    <a:pt x="55603" y="60908"/>
                    <a:pt x="55588" y="60908"/>
                  </a:cubicBezTo>
                  <a:cubicBezTo>
                    <a:pt x="55397" y="60908"/>
                    <a:pt x="55210" y="60994"/>
                    <a:pt x="55073" y="61131"/>
                  </a:cubicBezTo>
                  <a:lnTo>
                    <a:pt x="50195" y="58154"/>
                  </a:lnTo>
                  <a:lnTo>
                    <a:pt x="53305" y="55605"/>
                  </a:lnTo>
                  <a:close/>
                  <a:moveTo>
                    <a:pt x="56945" y="61367"/>
                  </a:moveTo>
                  <a:lnTo>
                    <a:pt x="57859" y="62811"/>
                  </a:lnTo>
                  <a:lnTo>
                    <a:pt x="56370" y="61897"/>
                  </a:lnTo>
                  <a:cubicBezTo>
                    <a:pt x="56400" y="61780"/>
                    <a:pt x="56400" y="61662"/>
                    <a:pt x="56385" y="61529"/>
                  </a:cubicBezTo>
                  <a:lnTo>
                    <a:pt x="56945" y="61367"/>
                  </a:lnTo>
                  <a:close/>
                  <a:moveTo>
                    <a:pt x="60452" y="60365"/>
                  </a:moveTo>
                  <a:lnTo>
                    <a:pt x="58713" y="63327"/>
                  </a:lnTo>
                  <a:lnTo>
                    <a:pt x="58625" y="63268"/>
                  </a:lnTo>
                  <a:lnTo>
                    <a:pt x="57358" y="61249"/>
                  </a:lnTo>
                  <a:lnTo>
                    <a:pt x="60452" y="60365"/>
                  </a:lnTo>
                  <a:close/>
                  <a:moveTo>
                    <a:pt x="49886" y="58419"/>
                  </a:moveTo>
                  <a:lnTo>
                    <a:pt x="54896" y="61470"/>
                  </a:lnTo>
                  <a:cubicBezTo>
                    <a:pt x="54882" y="61500"/>
                    <a:pt x="54882" y="61514"/>
                    <a:pt x="54882" y="61544"/>
                  </a:cubicBezTo>
                  <a:lnTo>
                    <a:pt x="41309" y="65420"/>
                  </a:lnTo>
                  <a:lnTo>
                    <a:pt x="49886" y="58419"/>
                  </a:lnTo>
                  <a:close/>
                  <a:moveTo>
                    <a:pt x="34544" y="49120"/>
                  </a:moveTo>
                  <a:lnTo>
                    <a:pt x="46423" y="56327"/>
                  </a:lnTo>
                  <a:cubicBezTo>
                    <a:pt x="46364" y="56562"/>
                    <a:pt x="46408" y="56828"/>
                    <a:pt x="46555" y="57034"/>
                  </a:cubicBezTo>
                  <a:lnTo>
                    <a:pt x="38391" y="65523"/>
                  </a:lnTo>
                  <a:lnTo>
                    <a:pt x="26586" y="58360"/>
                  </a:lnTo>
                  <a:lnTo>
                    <a:pt x="34544" y="49120"/>
                  </a:lnTo>
                  <a:close/>
                  <a:moveTo>
                    <a:pt x="47690" y="57108"/>
                  </a:moveTo>
                  <a:lnTo>
                    <a:pt x="49517" y="58213"/>
                  </a:lnTo>
                  <a:lnTo>
                    <a:pt x="40351" y="65700"/>
                  </a:lnTo>
                  <a:lnTo>
                    <a:pt x="39467" y="65950"/>
                  </a:lnTo>
                  <a:cubicBezTo>
                    <a:pt x="39393" y="65950"/>
                    <a:pt x="39334" y="65980"/>
                    <a:pt x="39275" y="65994"/>
                  </a:cubicBezTo>
                  <a:lnTo>
                    <a:pt x="39201" y="66024"/>
                  </a:lnTo>
                  <a:lnTo>
                    <a:pt x="38744" y="65729"/>
                  </a:lnTo>
                  <a:lnTo>
                    <a:pt x="46879" y="57270"/>
                  </a:lnTo>
                  <a:cubicBezTo>
                    <a:pt x="46968" y="57299"/>
                    <a:pt x="47071" y="57314"/>
                    <a:pt x="47159" y="57314"/>
                  </a:cubicBezTo>
                  <a:cubicBezTo>
                    <a:pt x="47366" y="57314"/>
                    <a:pt x="47557" y="57240"/>
                    <a:pt x="47690" y="57108"/>
                  </a:cubicBezTo>
                  <a:close/>
                  <a:moveTo>
                    <a:pt x="38464" y="66024"/>
                  </a:moveTo>
                  <a:lnTo>
                    <a:pt x="38700" y="66171"/>
                  </a:lnTo>
                  <a:lnTo>
                    <a:pt x="38184" y="66319"/>
                  </a:lnTo>
                  <a:lnTo>
                    <a:pt x="38464" y="66024"/>
                  </a:lnTo>
                  <a:close/>
                  <a:moveTo>
                    <a:pt x="38862" y="66525"/>
                  </a:moveTo>
                  <a:lnTo>
                    <a:pt x="38862" y="66525"/>
                  </a:lnTo>
                  <a:cubicBezTo>
                    <a:pt x="38818" y="66658"/>
                    <a:pt x="38818" y="66790"/>
                    <a:pt x="38848" y="66923"/>
                  </a:cubicBezTo>
                  <a:lnTo>
                    <a:pt x="32938" y="71757"/>
                  </a:lnTo>
                  <a:lnTo>
                    <a:pt x="37020" y="67512"/>
                  </a:lnTo>
                  <a:cubicBezTo>
                    <a:pt x="37153" y="67601"/>
                    <a:pt x="37315" y="67660"/>
                    <a:pt x="37477" y="67660"/>
                  </a:cubicBezTo>
                  <a:cubicBezTo>
                    <a:pt x="38052" y="67660"/>
                    <a:pt x="38302" y="67144"/>
                    <a:pt x="38229" y="66702"/>
                  </a:cubicBezTo>
                  <a:lnTo>
                    <a:pt x="38862" y="66525"/>
                  </a:lnTo>
                  <a:close/>
                  <a:moveTo>
                    <a:pt x="13323" y="50785"/>
                  </a:moveTo>
                  <a:lnTo>
                    <a:pt x="25967" y="58449"/>
                  </a:lnTo>
                  <a:lnTo>
                    <a:pt x="13352" y="73068"/>
                  </a:lnTo>
                  <a:cubicBezTo>
                    <a:pt x="13234" y="72995"/>
                    <a:pt x="13101" y="72965"/>
                    <a:pt x="12954" y="72965"/>
                  </a:cubicBezTo>
                  <a:lnTo>
                    <a:pt x="12866" y="72965"/>
                  </a:lnTo>
                  <a:lnTo>
                    <a:pt x="4981" y="60468"/>
                  </a:lnTo>
                  <a:lnTo>
                    <a:pt x="13323" y="50785"/>
                  </a:lnTo>
                  <a:close/>
                  <a:moveTo>
                    <a:pt x="26306" y="58670"/>
                  </a:moveTo>
                  <a:lnTo>
                    <a:pt x="38096" y="65818"/>
                  </a:lnTo>
                  <a:lnTo>
                    <a:pt x="37786" y="66142"/>
                  </a:lnTo>
                  <a:cubicBezTo>
                    <a:pt x="37683" y="66098"/>
                    <a:pt x="37580" y="66068"/>
                    <a:pt x="37462" y="66068"/>
                  </a:cubicBezTo>
                  <a:cubicBezTo>
                    <a:pt x="37079" y="66068"/>
                    <a:pt x="36755" y="66348"/>
                    <a:pt x="36711" y="66731"/>
                  </a:cubicBezTo>
                  <a:lnTo>
                    <a:pt x="13676" y="73319"/>
                  </a:lnTo>
                  <a:lnTo>
                    <a:pt x="26306" y="58670"/>
                  </a:lnTo>
                  <a:close/>
                  <a:moveTo>
                    <a:pt x="54911" y="61942"/>
                  </a:moveTo>
                  <a:cubicBezTo>
                    <a:pt x="54983" y="62270"/>
                    <a:pt x="55275" y="62488"/>
                    <a:pt x="55615" y="62488"/>
                  </a:cubicBezTo>
                  <a:cubicBezTo>
                    <a:pt x="55626" y="62488"/>
                    <a:pt x="55637" y="62487"/>
                    <a:pt x="55648" y="62487"/>
                  </a:cubicBezTo>
                  <a:cubicBezTo>
                    <a:pt x="55854" y="62487"/>
                    <a:pt x="56046" y="62413"/>
                    <a:pt x="56193" y="62251"/>
                  </a:cubicBezTo>
                  <a:lnTo>
                    <a:pt x="58345" y="63563"/>
                  </a:lnTo>
                  <a:cubicBezTo>
                    <a:pt x="58212" y="63740"/>
                    <a:pt x="58153" y="63975"/>
                    <a:pt x="58198" y="64196"/>
                  </a:cubicBezTo>
                  <a:lnTo>
                    <a:pt x="52686" y="73525"/>
                  </a:lnTo>
                  <a:cubicBezTo>
                    <a:pt x="52612" y="73496"/>
                    <a:pt x="52524" y="73496"/>
                    <a:pt x="52450" y="73496"/>
                  </a:cubicBezTo>
                  <a:cubicBezTo>
                    <a:pt x="52435" y="73495"/>
                    <a:pt x="52420" y="73494"/>
                    <a:pt x="52405" y="73494"/>
                  </a:cubicBezTo>
                  <a:cubicBezTo>
                    <a:pt x="52216" y="73494"/>
                    <a:pt x="52041" y="73580"/>
                    <a:pt x="51905" y="73717"/>
                  </a:cubicBezTo>
                  <a:lnTo>
                    <a:pt x="40365" y="66717"/>
                  </a:lnTo>
                  <a:cubicBezTo>
                    <a:pt x="40365" y="66569"/>
                    <a:pt x="40321" y="66422"/>
                    <a:pt x="40248" y="66289"/>
                  </a:cubicBezTo>
                  <a:lnTo>
                    <a:pt x="40542" y="66053"/>
                  </a:lnTo>
                  <a:lnTo>
                    <a:pt x="54911" y="61942"/>
                  </a:lnTo>
                  <a:close/>
                  <a:moveTo>
                    <a:pt x="59671" y="64359"/>
                  </a:moveTo>
                  <a:lnTo>
                    <a:pt x="59671" y="64373"/>
                  </a:lnTo>
                  <a:lnTo>
                    <a:pt x="72979" y="72449"/>
                  </a:lnTo>
                  <a:cubicBezTo>
                    <a:pt x="72920" y="72582"/>
                    <a:pt x="72891" y="72744"/>
                    <a:pt x="72905" y="72906"/>
                  </a:cubicBezTo>
                  <a:lnTo>
                    <a:pt x="66333" y="75485"/>
                  </a:lnTo>
                  <a:lnTo>
                    <a:pt x="59509" y="64653"/>
                  </a:lnTo>
                  <a:cubicBezTo>
                    <a:pt x="59583" y="64565"/>
                    <a:pt x="59627" y="64476"/>
                    <a:pt x="59671" y="64359"/>
                  </a:cubicBezTo>
                  <a:close/>
                  <a:moveTo>
                    <a:pt x="604" y="69605"/>
                  </a:moveTo>
                  <a:lnTo>
                    <a:pt x="12202" y="73599"/>
                  </a:lnTo>
                  <a:cubicBezTo>
                    <a:pt x="12173" y="73731"/>
                    <a:pt x="12188" y="73879"/>
                    <a:pt x="12232" y="74026"/>
                  </a:cubicBezTo>
                  <a:lnTo>
                    <a:pt x="8916" y="76237"/>
                  </a:lnTo>
                  <a:lnTo>
                    <a:pt x="604" y="69605"/>
                  </a:lnTo>
                  <a:close/>
                  <a:moveTo>
                    <a:pt x="58404" y="64653"/>
                  </a:moveTo>
                  <a:cubicBezTo>
                    <a:pt x="58537" y="64801"/>
                    <a:pt x="58743" y="64889"/>
                    <a:pt x="58949" y="64889"/>
                  </a:cubicBezTo>
                  <a:cubicBezTo>
                    <a:pt x="59023" y="64889"/>
                    <a:pt x="59082" y="64874"/>
                    <a:pt x="59156" y="64860"/>
                  </a:cubicBezTo>
                  <a:lnTo>
                    <a:pt x="65964" y="75633"/>
                  </a:lnTo>
                  <a:lnTo>
                    <a:pt x="59347" y="78241"/>
                  </a:lnTo>
                  <a:lnTo>
                    <a:pt x="53202" y="74498"/>
                  </a:lnTo>
                  <a:cubicBezTo>
                    <a:pt x="53261" y="74233"/>
                    <a:pt x="53202" y="73938"/>
                    <a:pt x="53025" y="73731"/>
                  </a:cubicBezTo>
                  <a:lnTo>
                    <a:pt x="58404" y="64653"/>
                  </a:lnTo>
                  <a:close/>
                  <a:moveTo>
                    <a:pt x="28045" y="76281"/>
                  </a:moveTo>
                  <a:lnTo>
                    <a:pt x="25083" y="79346"/>
                  </a:lnTo>
                  <a:cubicBezTo>
                    <a:pt x="24965" y="79199"/>
                    <a:pt x="24803" y="79096"/>
                    <a:pt x="24611" y="79081"/>
                  </a:cubicBezTo>
                  <a:lnTo>
                    <a:pt x="28045" y="76281"/>
                  </a:lnTo>
                  <a:close/>
                  <a:moveTo>
                    <a:pt x="36740" y="67144"/>
                  </a:moveTo>
                  <a:cubicBezTo>
                    <a:pt x="36740" y="67159"/>
                    <a:pt x="36755" y="67173"/>
                    <a:pt x="36770" y="67203"/>
                  </a:cubicBezTo>
                  <a:lnTo>
                    <a:pt x="30359" y="73864"/>
                  </a:lnTo>
                  <a:lnTo>
                    <a:pt x="23580" y="79405"/>
                  </a:lnTo>
                  <a:lnTo>
                    <a:pt x="13720" y="73820"/>
                  </a:lnTo>
                  <a:cubicBezTo>
                    <a:pt x="13720" y="73776"/>
                    <a:pt x="13720" y="73746"/>
                    <a:pt x="13720" y="73717"/>
                  </a:cubicBezTo>
                  <a:lnTo>
                    <a:pt x="36740" y="67144"/>
                  </a:lnTo>
                  <a:close/>
                  <a:moveTo>
                    <a:pt x="73023" y="73289"/>
                  </a:moveTo>
                  <a:cubicBezTo>
                    <a:pt x="73068" y="73363"/>
                    <a:pt x="73127" y="73422"/>
                    <a:pt x="73200" y="73481"/>
                  </a:cubicBezTo>
                  <a:lnTo>
                    <a:pt x="69310" y="80201"/>
                  </a:lnTo>
                  <a:lnTo>
                    <a:pt x="66554" y="75824"/>
                  </a:lnTo>
                  <a:lnTo>
                    <a:pt x="73023" y="73289"/>
                  </a:lnTo>
                  <a:close/>
                  <a:moveTo>
                    <a:pt x="53010" y="74852"/>
                  </a:moveTo>
                  <a:lnTo>
                    <a:pt x="58890" y="78418"/>
                  </a:lnTo>
                  <a:lnTo>
                    <a:pt x="47631" y="82839"/>
                  </a:lnTo>
                  <a:lnTo>
                    <a:pt x="52244" y="75058"/>
                  </a:lnTo>
                  <a:cubicBezTo>
                    <a:pt x="52303" y="75073"/>
                    <a:pt x="52376" y="75087"/>
                    <a:pt x="52450" y="75087"/>
                  </a:cubicBezTo>
                  <a:cubicBezTo>
                    <a:pt x="52656" y="75087"/>
                    <a:pt x="52863" y="75014"/>
                    <a:pt x="53010" y="74852"/>
                  </a:cubicBezTo>
                  <a:close/>
                  <a:moveTo>
                    <a:pt x="66171" y="75972"/>
                  </a:moveTo>
                  <a:lnTo>
                    <a:pt x="69089" y="80584"/>
                  </a:lnTo>
                  <a:lnTo>
                    <a:pt x="67571" y="83222"/>
                  </a:lnTo>
                  <a:lnTo>
                    <a:pt x="59775" y="78492"/>
                  </a:lnTo>
                  <a:lnTo>
                    <a:pt x="66171" y="75972"/>
                  </a:lnTo>
                  <a:close/>
                  <a:moveTo>
                    <a:pt x="13603" y="74203"/>
                  </a:moveTo>
                  <a:lnTo>
                    <a:pt x="23241" y="79671"/>
                  </a:lnTo>
                  <a:lnTo>
                    <a:pt x="18878" y="83237"/>
                  </a:lnTo>
                  <a:cubicBezTo>
                    <a:pt x="18775" y="83193"/>
                    <a:pt x="18643" y="83163"/>
                    <a:pt x="18525" y="83163"/>
                  </a:cubicBezTo>
                  <a:cubicBezTo>
                    <a:pt x="18510" y="83162"/>
                    <a:pt x="18495" y="83162"/>
                    <a:pt x="18480" y="83162"/>
                  </a:cubicBezTo>
                  <a:cubicBezTo>
                    <a:pt x="18261" y="83162"/>
                    <a:pt x="18060" y="83263"/>
                    <a:pt x="17935" y="83429"/>
                  </a:cubicBezTo>
                  <a:lnTo>
                    <a:pt x="9226" y="76502"/>
                  </a:lnTo>
                  <a:lnTo>
                    <a:pt x="12438" y="74365"/>
                  </a:lnTo>
                  <a:cubicBezTo>
                    <a:pt x="12573" y="74473"/>
                    <a:pt x="12733" y="74544"/>
                    <a:pt x="12905" y="74544"/>
                  </a:cubicBezTo>
                  <a:cubicBezTo>
                    <a:pt x="12922" y="74544"/>
                    <a:pt x="12938" y="74543"/>
                    <a:pt x="12954" y="74542"/>
                  </a:cubicBezTo>
                  <a:cubicBezTo>
                    <a:pt x="12967" y="74543"/>
                    <a:pt x="12981" y="74543"/>
                    <a:pt x="12994" y="74543"/>
                  </a:cubicBezTo>
                  <a:cubicBezTo>
                    <a:pt x="13243" y="74543"/>
                    <a:pt x="13463" y="74413"/>
                    <a:pt x="13603" y="74203"/>
                  </a:cubicBezTo>
                  <a:close/>
                  <a:moveTo>
                    <a:pt x="23624" y="79892"/>
                  </a:moveTo>
                  <a:lnTo>
                    <a:pt x="23727" y="79951"/>
                  </a:lnTo>
                  <a:cubicBezTo>
                    <a:pt x="23742" y="80157"/>
                    <a:pt x="23845" y="80349"/>
                    <a:pt x="23992" y="80481"/>
                  </a:cubicBezTo>
                  <a:lnTo>
                    <a:pt x="19748" y="84902"/>
                  </a:lnTo>
                  <a:lnTo>
                    <a:pt x="19159" y="84431"/>
                  </a:lnTo>
                  <a:cubicBezTo>
                    <a:pt x="19335" y="84151"/>
                    <a:pt x="19335" y="83812"/>
                    <a:pt x="19173" y="83517"/>
                  </a:cubicBezTo>
                  <a:lnTo>
                    <a:pt x="23624" y="79892"/>
                  </a:lnTo>
                  <a:close/>
                  <a:moveTo>
                    <a:pt x="69324" y="80968"/>
                  </a:moveTo>
                  <a:lnTo>
                    <a:pt x="72714" y="86332"/>
                  </a:lnTo>
                  <a:lnTo>
                    <a:pt x="67910" y="83429"/>
                  </a:lnTo>
                  <a:lnTo>
                    <a:pt x="69324" y="80968"/>
                  </a:lnTo>
                  <a:close/>
                  <a:moveTo>
                    <a:pt x="40277" y="67129"/>
                  </a:moveTo>
                  <a:lnTo>
                    <a:pt x="51713" y="74070"/>
                  </a:lnTo>
                  <a:cubicBezTo>
                    <a:pt x="51640" y="74350"/>
                    <a:pt x="51713" y="74645"/>
                    <a:pt x="51905" y="74852"/>
                  </a:cubicBezTo>
                  <a:lnTo>
                    <a:pt x="47027" y="83075"/>
                  </a:lnTo>
                  <a:lnTo>
                    <a:pt x="37683" y="86759"/>
                  </a:lnTo>
                  <a:cubicBezTo>
                    <a:pt x="37598" y="86431"/>
                    <a:pt x="37305" y="86213"/>
                    <a:pt x="36978" y="86213"/>
                  </a:cubicBezTo>
                  <a:cubicBezTo>
                    <a:pt x="36968" y="86213"/>
                    <a:pt x="36957" y="86214"/>
                    <a:pt x="36946" y="86214"/>
                  </a:cubicBezTo>
                  <a:cubicBezTo>
                    <a:pt x="36934" y="86213"/>
                    <a:pt x="36922" y="86213"/>
                    <a:pt x="36909" y="86213"/>
                  </a:cubicBezTo>
                  <a:cubicBezTo>
                    <a:pt x="36630" y="86213"/>
                    <a:pt x="36381" y="86372"/>
                    <a:pt x="36269" y="86612"/>
                  </a:cubicBezTo>
                  <a:lnTo>
                    <a:pt x="25127" y="80304"/>
                  </a:lnTo>
                  <a:cubicBezTo>
                    <a:pt x="25230" y="80127"/>
                    <a:pt x="25260" y="79951"/>
                    <a:pt x="25245" y="79759"/>
                  </a:cubicBezTo>
                  <a:lnTo>
                    <a:pt x="30624" y="74159"/>
                  </a:lnTo>
                  <a:lnTo>
                    <a:pt x="39024" y="67291"/>
                  </a:lnTo>
                  <a:cubicBezTo>
                    <a:pt x="39161" y="67442"/>
                    <a:pt x="39349" y="67529"/>
                    <a:pt x="39552" y="67529"/>
                  </a:cubicBezTo>
                  <a:cubicBezTo>
                    <a:pt x="39567" y="67529"/>
                    <a:pt x="39583" y="67528"/>
                    <a:pt x="39599" y="67527"/>
                  </a:cubicBezTo>
                  <a:cubicBezTo>
                    <a:pt x="39612" y="67528"/>
                    <a:pt x="39625" y="67528"/>
                    <a:pt x="39637" y="67528"/>
                  </a:cubicBezTo>
                  <a:cubicBezTo>
                    <a:pt x="39903" y="67528"/>
                    <a:pt x="40151" y="67382"/>
                    <a:pt x="40277" y="67129"/>
                  </a:cubicBezTo>
                  <a:close/>
                  <a:moveTo>
                    <a:pt x="46703" y="83635"/>
                  </a:moveTo>
                  <a:lnTo>
                    <a:pt x="42768" y="90296"/>
                  </a:lnTo>
                  <a:lnTo>
                    <a:pt x="37624" y="87378"/>
                  </a:lnTo>
                  <a:cubicBezTo>
                    <a:pt x="37669" y="87319"/>
                    <a:pt x="37683" y="87246"/>
                    <a:pt x="37698" y="87172"/>
                  </a:cubicBezTo>
                  <a:lnTo>
                    <a:pt x="46703" y="83635"/>
                  </a:lnTo>
                  <a:close/>
                  <a:moveTo>
                    <a:pt x="24832" y="80570"/>
                  </a:moveTo>
                  <a:lnTo>
                    <a:pt x="36180" y="87010"/>
                  </a:lnTo>
                  <a:cubicBezTo>
                    <a:pt x="36180" y="87128"/>
                    <a:pt x="36195" y="87231"/>
                    <a:pt x="36239" y="87319"/>
                  </a:cubicBezTo>
                  <a:lnTo>
                    <a:pt x="27235" y="90871"/>
                  </a:lnTo>
                  <a:lnTo>
                    <a:pt x="20057" y="85138"/>
                  </a:lnTo>
                  <a:lnTo>
                    <a:pt x="24390" y="80643"/>
                  </a:lnTo>
                  <a:lnTo>
                    <a:pt x="24493" y="80643"/>
                  </a:lnTo>
                  <a:cubicBezTo>
                    <a:pt x="24611" y="80643"/>
                    <a:pt x="24714" y="80614"/>
                    <a:pt x="24832" y="80570"/>
                  </a:cubicBezTo>
                  <a:close/>
                  <a:moveTo>
                    <a:pt x="17965" y="84519"/>
                  </a:moveTo>
                  <a:cubicBezTo>
                    <a:pt x="18088" y="84670"/>
                    <a:pt x="18274" y="84757"/>
                    <a:pt x="18477" y="84757"/>
                  </a:cubicBezTo>
                  <a:cubicBezTo>
                    <a:pt x="18493" y="84757"/>
                    <a:pt x="18509" y="84756"/>
                    <a:pt x="18525" y="84755"/>
                  </a:cubicBezTo>
                  <a:cubicBezTo>
                    <a:pt x="18643" y="84755"/>
                    <a:pt x="18746" y="84740"/>
                    <a:pt x="18864" y="84696"/>
                  </a:cubicBezTo>
                  <a:lnTo>
                    <a:pt x="19468" y="85182"/>
                  </a:lnTo>
                  <a:lnTo>
                    <a:pt x="6499" y="98667"/>
                  </a:lnTo>
                  <a:cubicBezTo>
                    <a:pt x="6383" y="98590"/>
                    <a:pt x="6256" y="98546"/>
                    <a:pt x="6118" y="98546"/>
                  </a:cubicBezTo>
                  <a:cubicBezTo>
                    <a:pt x="6098" y="98546"/>
                    <a:pt x="6078" y="98547"/>
                    <a:pt x="6057" y="98549"/>
                  </a:cubicBezTo>
                  <a:cubicBezTo>
                    <a:pt x="5939" y="98549"/>
                    <a:pt x="5807" y="98579"/>
                    <a:pt x="5689" y="98638"/>
                  </a:cubicBezTo>
                  <a:lnTo>
                    <a:pt x="3699" y="96176"/>
                  </a:lnTo>
                  <a:lnTo>
                    <a:pt x="17965" y="84519"/>
                  </a:lnTo>
                  <a:close/>
                  <a:moveTo>
                    <a:pt x="36475" y="87644"/>
                  </a:moveTo>
                  <a:cubicBezTo>
                    <a:pt x="36607" y="87747"/>
                    <a:pt x="36770" y="87806"/>
                    <a:pt x="36946" y="87806"/>
                  </a:cubicBezTo>
                  <a:cubicBezTo>
                    <a:pt x="37094" y="87806"/>
                    <a:pt x="37241" y="87761"/>
                    <a:pt x="37359" y="87688"/>
                  </a:cubicBezTo>
                  <a:lnTo>
                    <a:pt x="42561" y="90635"/>
                  </a:lnTo>
                  <a:lnTo>
                    <a:pt x="38022" y="98328"/>
                  </a:lnTo>
                  <a:cubicBezTo>
                    <a:pt x="37956" y="98295"/>
                    <a:pt x="37881" y="98278"/>
                    <a:pt x="37811" y="98278"/>
                  </a:cubicBezTo>
                  <a:cubicBezTo>
                    <a:pt x="37787" y="98278"/>
                    <a:pt x="37764" y="98280"/>
                    <a:pt x="37742" y="98284"/>
                  </a:cubicBezTo>
                  <a:cubicBezTo>
                    <a:pt x="37448" y="98284"/>
                    <a:pt x="37182" y="98446"/>
                    <a:pt x="37050" y="98697"/>
                  </a:cubicBezTo>
                  <a:lnTo>
                    <a:pt x="27588" y="91151"/>
                  </a:lnTo>
                  <a:lnTo>
                    <a:pt x="36475" y="87644"/>
                  </a:lnTo>
                  <a:close/>
                  <a:moveTo>
                    <a:pt x="59303" y="78668"/>
                  </a:moveTo>
                  <a:lnTo>
                    <a:pt x="67364" y="83561"/>
                  </a:lnTo>
                  <a:lnTo>
                    <a:pt x="58669" y="98579"/>
                  </a:lnTo>
                  <a:cubicBezTo>
                    <a:pt x="58581" y="98564"/>
                    <a:pt x="58507" y="98549"/>
                    <a:pt x="58419" y="98549"/>
                  </a:cubicBezTo>
                  <a:cubicBezTo>
                    <a:pt x="58404" y="98548"/>
                    <a:pt x="58389" y="98548"/>
                    <a:pt x="58374" y="98548"/>
                  </a:cubicBezTo>
                  <a:cubicBezTo>
                    <a:pt x="58155" y="98548"/>
                    <a:pt x="57953" y="98650"/>
                    <a:pt x="57814" y="98829"/>
                  </a:cubicBezTo>
                  <a:lnTo>
                    <a:pt x="43107" y="90488"/>
                  </a:lnTo>
                  <a:lnTo>
                    <a:pt x="47307" y="83399"/>
                  </a:lnTo>
                  <a:lnTo>
                    <a:pt x="59303" y="78668"/>
                  </a:lnTo>
                  <a:close/>
                  <a:moveTo>
                    <a:pt x="19777" y="85433"/>
                  </a:moveTo>
                  <a:lnTo>
                    <a:pt x="26807" y="91048"/>
                  </a:lnTo>
                  <a:lnTo>
                    <a:pt x="6838" y="98888"/>
                  </a:lnTo>
                  <a:lnTo>
                    <a:pt x="19777" y="85433"/>
                  </a:lnTo>
                  <a:close/>
                  <a:moveTo>
                    <a:pt x="9270" y="1"/>
                  </a:moveTo>
                  <a:cubicBezTo>
                    <a:pt x="9255" y="60"/>
                    <a:pt x="9240" y="119"/>
                    <a:pt x="9240" y="192"/>
                  </a:cubicBezTo>
                  <a:lnTo>
                    <a:pt x="9240" y="325"/>
                  </a:lnTo>
                  <a:cubicBezTo>
                    <a:pt x="9240" y="516"/>
                    <a:pt x="9314" y="693"/>
                    <a:pt x="9447" y="841"/>
                  </a:cubicBezTo>
                  <a:lnTo>
                    <a:pt x="4878" y="8563"/>
                  </a:lnTo>
                  <a:lnTo>
                    <a:pt x="0" y="5807"/>
                  </a:lnTo>
                  <a:lnTo>
                    <a:pt x="0" y="6264"/>
                  </a:lnTo>
                  <a:lnTo>
                    <a:pt x="4672" y="8902"/>
                  </a:lnTo>
                  <a:lnTo>
                    <a:pt x="472" y="16005"/>
                  </a:lnTo>
                  <a:lnTo>
                    <a:pt x="0" y="16182"/>
                  </a:lnTo>
                  <a:lnTo>
                    <a:pt x="0" y="16610"/>
                  </a:lnTo>
                  <a:lnTo>
                    <a:pt x="147" y="16551"/>
                  </a:lnTo>
                  <a:lnTo>
                    <a:pt x="0" y="16801"/>
                  </a:lnTo>
                  <a:lnTo>
                    <a:pt x="0" y="17582"/>
                  </a:lnTo>
                  <a:lnTo>
                    <a:pt x="752" y="16315"/>
                  </a:lnTo>
                  <a:lnTo>
                    <a:pt x="10110" y="12631"/>
                  </a:lnTo>
                  <a:cubicBezTo>
                    <a:pt x="10181" y="12959"/>
                    <a:pt x="10474" y="13177"/>
                    <a:pt x="10813" y="13177"/>
                  </a:cubicBezTo>
                  <a:cubicBezTo>
                    <a:pt x="10824" y="13177"/>
                    <a:pt x="10836" y="13176"/>
                    <a:pt x="10847" y="13176"/>
                  </a:cubicBezTo>
                  <a:cubicBezTo>
                    <a:pt x="11127" y="13176"/>
                    <a:pt x="11392" y="13028"/>
                    <a:pt x="11510" y="12778"/>
                  </a:cubicBezTo>
                  <a:lnTo>
                    <a:pt x="22651" y="19100"/>
                  </a:lnTo>
                  <a:cubicBezTo>
                    <a:pt x="22548" y="19262"/>
                    <a:pt x="22519" y="19454"/>
                    <a:pt x="22533" y="19646"/>
                  </a:cubicBezTo>
                  <a:lnTo>
                    <a:pt x="17154" y="25246"/>
                  </a:lnTo>
                  <a:lnTo>
                    <a:pt x="8754" y="32113"/>
                  </a:lnTo>
                  <a:cubicBezTo>
                    <a:pt x="8617" y="31963"/>
                    <a:pt x="8430" y="31876"/>
                    <a:pt x="8239" y="31876"/>
                  </a:cubicBezTo>
                  <a:cubicBezTo>
                    <a:pt x="8224" y="31876"/>
                    <a:pt x="8209" y="31876"/>
                    <a:pt x="8194" y="31877"/>
                  </a:cubicBezTo>
                  <a:cubicBezTo>
                    <a:pt x="8180" y="31877"/>
                    <a:pt x="8167" y="31876"/>
                    <a:pt x="8154" y="31876"/>
                  </a:cubicBezTo>
                  <a:cubicBezTo>
                    <a:pt x="7877" y="31876"/>
                    <a:pt x="7643" y="32022"/>
                    <a:pt x="7516" y="32275"/>
                  </a:cubicBezTo>
                  <a:lnTo>
                    <a:pt x="0" y="27722"/>
                  </a:lnTo>
                  <a:lnTo>
                    <a:pt x="0" y="28178"/>
                  </a:lnTo>
                  <a:lnTo>
                    <a:pt x="7413" y="32673"/>
                  </a:lnTo>
                  <a:cubicBezTo>
                    <a:pt x="7413" y="32821"/>
                    <a:pt x="7457" y="32968"/>
                    <a:pt x="7531" y="33101"/>
                  </a:cubicBezTo>
                  <a:lnTo>
                    <a:pt x="7236" y="33336"/>
                  </a:lnTo>
                  <a:lnTo>
                    <a:pt x="0" y="35414"/>
                  </a:lnTo>
                  <a:lnTo>
                    <a:pt x="0" y="35827"/>
                  </a:lnTo>
                  <a:lnTo>
                    <a:pt x="6470" y="33985"/>
                  </a:lnTo>
                  <a:lnTo>
                    <a:pt x="0" y="39276"/>
                  </a:lnTo>
                  <a:lnTo>
                    <a:pt x="0" y="39791"/>
                  </a:lnTo>
                  <a:lnTo>
                    <a:pt x="7428" y="33705"/>
                  </a:lnTo>
                  <a:lnTo>
                    <a:pt x="8312" y="33454"/>
                  </a:lnTo>
                  <a:cubicBezTo>
                    <a:pt x="8371" y="33440"/>
                    <a:pt x="8444" y="33425"/>
                    <a:pt x="8503" y="33395"/>
                  </a:cubicBezTo>
                  <a:lnTo>
                    <a:pt x="8562" y="33381"/>
                  </a:lnTo>
                  <a:lnTo>
                    <a:pt x="9049" y="33675"/>
                  </a:lnTo>
                  <a:lnTo>
                    <a:pt x="914" y="42135"/>
                  </a:lnTo>
                  <a:cubicBezTo>
                    <a:pt x="811" y="42090"/>
                    <a:pt x="722" y="42076"/>
                    <a:pt x="634" y="42076"/>
                  </a:cubicBezTo>
                  <a:cubicBezTo>
                    <a:pt x="427" y="42076"/>
                    <a:pt x="221" y="42149"/>
                    <a:pt x="88" y="42297"/>
                  </a:cubicBezTo>
                  <a:lnTo>
                    <a:pt x="0" y="42238"/>
                  </a:lnTo>
                  <a:lnTo>
                    <a:pt x="0" y="43638"/>
                  </a:lnTo>
                  <a:lnTo>
                    <a:pt x="133" y="43505"/>
                  </a:lnTo>
                  <a:cubicBezTo>
                    <a:pt x="267" y="43600"/>
                    <a:pt x="414" y="43669"/>
                    <a:pt x="585" y="43669"/>
                  </a:cubicBezTo>
                  <a:cubicBezTo>
                    <a:pt x="601" y="43669"/>
                    <a:pt x="617" y="43669"/>
                    <a:pt x="634" y="43667"/>
                  </a:cubicBezTo>
                  <a:cubicBezTo>
                    <a:pt x="649" y="43668"/>
                    <a:pt x="663" y="43669"/>
                    <a:pt x="678" y="43669"/>
                  </a:cubicBezTo>
                  <a:cubicBezTo>
                    <a:pt x="870" y="43669"/>
                    <a:pt x="1057" y="43582"/>
                    <a:pt x="1194" y="43432"/>
                  </a:cubicBezTo>
                  <a:lnTo>
                    <a:pt x="12984" y="50579"/>
                  </a:lnTo>
                  <a:lnTo>
                    <a:pt x="4760" y="60114"/>
                  </a:lnTo>
                  <a:lnTo>
                    <a:pt x="0" y="52569"/>
                  </a:lnTo>
                  <a:lnTo>
                    <a:pt x="0" y="53320"/>
                  </a:lnTo>
                  <a:lnTo>
                    <a:pt x="4480" y="60424"/>
                  </a:lnTo>
                  <a:lnTo>
                    <a:pt x="0" y="65641"/>
                  </a:lnTo>
                  <a:lnTo>
                    <a:pt x="0" y="66245"/>
                  </a:lnTo>
                  <a:lnTo>
                    <a:pt x="4716" y="60792"/>
                  </a:lnTo>
                  <a:lnTo>
                    <a:pt x="12483" y="73113"/>
                  </a:lnTo>
                  <a:cubicBezTo>
                    <a:pt x="12438" y="73142"/>
                    <a:pt x="12394" y="73186"/>
                    <a:pt x="12365" y="73230"/>
                  </a:cubicBezTo>
                  <a:lnTo>
                    <a:pt x="0" y="68986"/>
                  </a:lnTo>
                  <a:lnTo>
                    <a:pt x="0" y="69635"/>
                  </a:lnTo>
                  <a:lnTo>
                    <a:pt x="8548" y="76458"/>
                  </a:lnTo>
                  <a:lnTo>
                    <a:pt x="0" y="82161"/>
                  </a:lnTo>
                  <a:lnTo>
                    <a:pt x="0" y="82633"/>
                  </a:lnTo>
                  <a:lnTo>
                    <a:pt x="8887" y="76723"/>
                  </a:lnTo>
                  <a:lnTo>
                    <a:pt x="17773" y="83812"/>
                  </a:lnTo>
                  <a:cubicBezTo>
                    <a:pt x="17744" y="83930"/>
                    <a:pt x="17758" y="84033"/>
                    <a:pt x="17773" y="84151"/>
                  </a:cubicBezTo>
                  <a:lnTo>
                    <a:pt x="3449" y="95852"/>
                  </a:lnTo>
                  <a:lnTo>
                    <a:pt x="0" y="91608"/>
                  </a:lnTo>
                  <a:lnTo>
                    <a:pt x="0" y="92242"/>
                  </a:lnTo>
                  <a:lnTo>
                    <a:pt x="3139" y="96117"/>
                  </a:lnTo>
                  <a:lnTo>
                    <a:pt x="0" y="98697"/>
                  </a:lnTo>
                  <a:lnTo>
                    <a:pt x="0" y="99198"/>
                  </a:lnTo>
                  <a:lnTo>
                    <a:pt x="3390" y="96442"/>
                  </a:lnTo>
                  <a:lnTo>
                    <a:pt x="5409" y="98918"/>
                  </a:lnTo>
                  <a:cubicBezTo>
                    <a:pt x="5320" y="99080"/>
                    <a:pt x="5291" y="99242"/>
                    <a:pt x="5291" y="99419"/>
                  </a:cubicBezTo>
                  <a:lnTo>
                    <a:pt x="6823" y="99419"/>
                  </a:lnTo>
                  <a:lnTo>
                    <a:pt x="6823" y="99330"/>
                  </a:lnTo>
                  <a:lnTo>
                    <a:pt x="27146" y="91328"/>
                  </a:lnTo>
                  <a:lnTo>
                    <a:pt x="36932" y="99139"/>
                  </a:lnTo>
                  <a:lnTo>
                    <a:pt x="36932" y="99212"/>
                  </a:lnTo>
                  <a:cubicBezTo>
                    <a:pt x="36932" y="99286"/>
                    <a:pt x="36946" y="99345"/>
                    <a:pt x="36961" y="99419"/>
                  </a:cubicBezTo>
                  <a:lnTo>
                    <a:pt x="38509" y="99419"/>
                  </a:lnTo>
                  <a:cubicBezTo>
                    <a:pt x="38523" y="99345"/>
                    <a:pt x="38523" y="99286"/>
                    <a:pt x="38523" y="99212"/>
                  </a:cubicBezTo>
                  <a:lnTo>
                    <a:pt x="38523" y="99094"/>
                  </a:lnTo>
                  <a:cubicBezTo>
                    <a:pt x="38523" y="98903"/>
                    <a:pt x="38450" y="98711"/>
                    <a:pt x="38332" y="98579"/>
                  </a:cubicBezTo>
                  <a:lnTo>
                    <a:pt x="42900" y="90842"/>
                  </a:lnTo>
                  <a:lnTo>
                    <a:pt x="57652" y="99212"/>
                  </a:lnTo>
                  <a:cubicBezTo>
                    <a:pt x="57652" y="99286"/>
                    <a:pt x="57652" y="99345"/>
                    <a:pt x="57652" y="99419"/>
                  </a:cubicBezTo>
                  <a:lnTo>
                    <a:pt x="59185" y="99419"/>
                  </a:lnTo>
                  <a:cubicBezTo>
                    <a:pt x="59200" y="99198"/>
                    <a:pt x="59141" y="98977"/>
                    <a:pt x="58993" y="98814"/>
                  </a:cubicBezTo>
                  <a:lnTo>
                    <a:pt x="67703" y="83782"/>
                  </a:lnTo>
                  <a:lnTo>
                    <a:pt x="73230" y="87128"/>
                  </a:lnTo>
                  <a:cubicBezTo>
                    <a:pt x="73274" y="87142"/>
                    <a:pt x="73303" y="87157"/>
                    <a:pt x="73348" y="87157"/>
                  </a:cubicBezTo>
                  <a:cubicBezTo>
                    <a:pt x="73466" y="87231"/>
                    <a:pt x="73613" y="87290"/>
                    <a:pt x="73760" y="87290"/>
                  </a:cubicBezTo>
                  <a:lnTo>
                    <a:pt x="73863" y="87290"/>
                  </a:lnTo>
                  <a:lnTo>
                    <a:pt x="73863" y="85713"/>
                  </a:lnTo>
                  <a:lnTo>
                    <a:pt x="73804" y="85713"/>
                  </a:lnTo>
                  <a:cubicBezTo>
                    <a:pt x="73793" y="85712"/>
                    <a:pt x="73781" y="85712"/>
                    <a:pt x="73770" y="85712"/>
                  </a:cubicBezTo>
                  <a:cubicBezTo>
                    <a:pt x="73459" y="85712"/>
                    <a:pt x="73182" y="85901"/>
                    <a:pt x="73082" y="86199"/>
                  </a:cubicBezTo>
                  <a:lnTo>
                    <a:pt x="69560" y="80599"/>
                  </a:lnTo>
                  <a:lnTo>
                    <a:pt x="73583" y="73643"/>
                  </a:lnTo>
                  <a:lnTo>
                    <a:pt x="73672" y="73643"/>
                  </a:lnTo>
                  <a:cubicBezTo>
                    <a:pt x="73716" y="73643"/>
                    <a:pt x="73760" y="73643"/>
                    <a:pt x="73804" y="73628"/>
                  </a:cubicBezTo>
                  <a:cubicBezTo>
                    <a:pt x="73819" y="73628"/>
                    <a:pt x="73849" y="73628"/>
                    <a:pt x="73863" y="73614"/>
                  </a:cubicBezTo>
                  <a:lnTo>
                    <a:pt x="73863" y="72081"/>
                  </a:lnTo>
                  <a:cubicBezTo>
                    <a:pt x="73849" y="72066"/>
                    <a:pt x="73819" y="72066"/>
                    <a:pt x="73804" y="72066"/>
                  </a:cubicBezTo>
                  <a:cubicBezTo>
                    <a:pt x="73760" y="72051"/>
                    <a:pt x="73716" y="72051"/>
                    <a:pt x="73672" y="72051"/>
                  </a:cubicBezTo>
                  <a:cubicBezTo>
                    <a:pt x="73524" y="72051"/>
                    <a:pt x="73392" y="72081"/>
                    <a:pt x="73259" y="72155"/>
                  </a:cubicBezTo>
                  <a:lnTo>
                    <a:pt x="59701" y="63916"/>
                  </a:lnTo>
                  <a:cubicBezTo>
                    <a:pt x="59657" y="63636"/>
                    <a:pt x="59450" y="63401"/>
                    <a:pt x="59170" y="63312"/>
                  </a:cubicBezTo>
                  <a:lnTo>
                    <a:pt x="61012" y="60203"/>
                  </a:lnTo>
                  <a:lnTo>
                    <a:pt x="72994" y="56784"/>
                  </a:lnTo>
                  <a:cubicBezTo>
                    <a:pt x="73106" y="57037"/>
                    <a:pt x="73353" y="57182"/>
                    <a:pt x="73632" y="57182"/>
                  </a:cubicBezTo>
                  <a:cubicBezTo>
                    <a:pt x="73645" y="57182"/>
                    <a:pt x="73658" y="57182"/>
                    <a:pt x="73672" y="57181"/>
                  </a:cubicBezTo>
                  <a:lnTo>
                    <a:pt x="73804" y="57181"/>
                  </a:lnTo>
                  <a:lnTo>
                    <a:pt x="73863" y="57167"/>
                  </a:lnTo>
                  <a:lnTo>
                    <a:pt x="73863" y="55634"/>
                  </a:lnTo>
                  <a:lnTo>
                    <a:pt x="73804" y="55619"/>
                  </a:lnTo>
                  <a:cubicBezTo>
                    <a:pt x="73760" y="55605"/>
                    <a:pt x="73716" y="55605"/>
                    <a:pt x="73672" y="55605"/>
                  </a:cubicBezTo>
                  <a:cubicBezTo>
                    <a:pt x="73598" y="55605"/>
                    <a:pt x="73524" y="55619"/>
                    <a:pt x="73451" y="55634"/>
                  </a:cubicBezTo>
                  <a:lnTo>
                    <a:pt x="67394" y="49430"/>
                  </a:lnTo>
                  <a:lnTo>
                    <a:pt x="73185" y="39629"/>
                  </a:lnTo>
                  <a:cubicBezTo>
                    <a:pt x="73303" y="39674"/>
                    <a:pt x="73421" y="39703"/>
                    <a:pt x="73539" y="39703"/>
                  </a:cubicBezTo>
                  <a:cubicBezTo>
                    <a:pt x="73628" y="39703"/>
                    <a:pt x="73716" y="39688"/>
                    <a:pt x="73790" y="39659"/>
                  </a:cubicBezTo>
                  <a:lnTo>
                    <a:pt x="73863" y="39629"/>
                  </a:lnTo>
                  <a:lnTo>
                    <a:pt x="73863" y="38170"/>
                  </a:lnTo>
                  <a:lnTo>
                    <a:pt x="73804" y="38156"/>
                  </a:lnTo>
                  <a:cubicBezTo>
                    <a:pt x="73716" y="38126"/>
                    <a:pt x="73628" y="38111"/>
                    <a:pt x="73539" y="38111"/>
                  </a:cubicBezTo>
                  <a:cubicBezTo>
                    <a:pt x="73523" y="38110"/>
                    <a:pt x="73507" y="38110"/>
                    <a:pt x="73491" y="38110"/>
                  </a:cubicBezTo>
                  <a:cubicBezTo>
                    <a:pt x="73318" y="38110"/>
                    <a:pt x="73158" y="38180"/>
                    <a:pt x="73023" y="38288"/>
                  </a:cubicBezTo>
                  <a:lnTo>
                    <a:pt x="69427" y="33838"/>
                  </a:lnTo>
                  <a:lnTo>
                    <a:pt x="73362" y="29755"/>
                  </a:lnTo>
                  <a:cubicBezTo>
                    <a:pt x="73480" y="29829"/>
                    <a:pt x="73613" y="29888"/>
                    <a:pt x="73760" y="29888"/>
                  </a:cubicBezTo>
                  <a:lnTo>
                    <a:pt x="73863" y="29888"/>
                  </a:lnTo>
                  <a:lnTo>
                    <a:pt x="73863" y="28311"/>
                  </a:lnTo>
                  <a:lnTo>
                    <a:pt x="73804" y="28311"/>
                  </a:lnTo>
                  <a:cubicBezTo>
                    <a:pt x="73731" y="28311"/>
                    <a:pt x="73657" y="28311"/>
                    <a:pt x="73598" y="28326"/>
                  </a:cubicBezTo>
                  <a:lnTo>
                    <a:pt x="62575" y="15843"/>
                  </a:lnTo>
                  <a:cubicBezTo>
                    <a:pt x="62928" y="15563"/>
                    <a:pt x="63002" y="15047"/>
                    <a:pt x="62751" y="14679"/>
                  </a:cubicBezTo>
                  <a:lnTo>
                    <a:pt x="73244" y="1121"/>
                  </a:lnTo>
                  <a:lnTo>
                    <a:pt x="73274" y="1121"/>
                  </a:lnTo>
                  <a:cubicBezTo>
                    <a:pt x="73290" y="1122"/>
                    <a:pt x="73306" y="1123"/>
                    <a:pt x="73322" y="1123"/>
                  </a:cubicBezTo>
                  <a:cubicBezTo>
                    <a:pt x="73497" y="1123"/>
                    <a:pt x="73669" y="1049"/>
                    <a:pt x="73804" y="914"/>
                  </a:cubicBezTo>
                  <a:cubicBezTo>
                    <a:pt x="73819" y="900"/>
                    <a:pt x="73849" y="870"/>
                    <a:pt x="73863" y="841"/>
                  </a:cubicBezTo>
                  <a:lnTo>
                    <a:pt x="73863" y="1"/>
                  </a:lnTo>
                  <a:lnTo>
                    <a:pt x="72567" y="1"/>
                  </a:lnTo>
                  <a:cubicBezTo>
                    <a:pt x="72522" y="89"/>
                    <a:pt x="72493" y="207"/>
                    <a:pt x="72493" y="310"/>
                  </a:cubicBezTo>
                  <a:lnTo>
                    <a:pt x="57623" y="10214"/>
                  </a:lnTo>
                  <a:lnTo>
                    <a:pt x="49164" y="634"/>
                  </a:lnTo>
                  <a:cubicBezTo>
                    <a:pt x="49326" y="458"/>
                    <a:pt x="49399" y="222"/>
                    <a:pt x="49370" y="1"/>
                  </a:cubicBezTo>
                  <a:lnTo>
                    <a:pt x="47852" y="1"/>
                  </a:lnTo>
                  <a:cubicBezTo>
                    <a:pt x="47837" y="45"/>
                    <a:pt x="47837" y="89"/>
                    <a:pt x="47852" y="148"/>
                  </a:cubicBezTo>
                  <a:lnTo>
                    <a:pt x="44404" y="2978"/>
                  </a:lnTo>
                  <a:lnTo>
                    <a:pt x="42370" y="487"/>
                  </a:lnTo>
                  <a:cubicBezTo>
                    <a:pt x="42458" y="340"/>
                    <a:pt x="42488" y="163"/>
                    <a:pt x="42473" y="1"/>
                  </a:cubicBezTo>
                  <a:lnTo>
                    <a:pt x="40955" y="1"/>
                  </a:lnTo>
                  <a:lnTo>
                    <a:pt x="40955" y="89"/>
                  </a:lnTo>
                  <a:lnTo>
                    <a:pt x="20618" y="8077"/>
                  </a:lnTo>
                  <a:lnTo>
                    <a:pt x="10832" y="266"/>
                  </a:lnTo>
                  <a:lnTo>
                    <a:pt x="10832" y="192"/>
                  </a:lnTo>
                  <a:cubicBezTo>
                    <a:pt x="10832" y="119"/>
                    <a:pt x="10817" y="60"/>
                    <a:pt x="10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3442475" y="2987725"/>
              <a:ext cx="2485825" cy="2485475"/>
            </a:xfrm>
            <a:custGeom>
              <a:avLst/>
              <a:gdLst/>
              <a:ahLst/>
              <a:cxnLst/>
              <a:rect l="l" t="t" r="r" b="b"/>
              <a:pathLst>
                <a:path w="99433" h="99419" extrusionOk="0">
                  <a:moveTo>
                    <a:pt x="63135" y="693"/>
                  </a:moveTo>
                  <a:cubicBezTo>
                    <a:pt x="63282" y="944"/>
                    <a:pt x="63533" y="1106"/>
                    <a:pt x="63827" y="1121"/>
                  </a:cubicBezTo>
                  <a:cubicBezTo>
                    <a:pt x="63916" y="1121"/>
                    <a:pt x="64019" y="1106"/>
                    <a:pt x="64107" y="1062"/>
                  </a:cubicBezTo>
                  <a:lnTo>
                    <a:pt x="68646" y="8755"/>
                  </a:lnTo>
                  <a:lnTo>
                    <a:pt x="63459" y="11702"/>
                  </a:lnTo>
                  <a:cubicBezTo>
                    <a:pt x="63325" y="11624"/>
                    <a:pt x="63174" y="11584"/>
                    <a:pt x="63024" y="11584"/>
                  </a:cubicBezTo>
                  <a:cubicBezTo>
                    <a:pt x="62860" y="11584"/>
                    <a:pt x="62698" y="11632"/>
                    <a:pt x="62560" y="11732"/>
                  </a:cubicBezTo>
                  <a:lnTo>
                    <a:pt x="53673" y="8239"/>
                  </a:lnTo>
                  <a:lnTo>
                    <a:pt x="63135" y="693"/>
                  </a:lnTo>
                  <a:close/>
                  <a:moveTo>
                    <a:pt x="25879" y="546"/>
                  </a:moveTo>
                  <a:lnTo>
                    <a:pt x="29224" y="3272"/>
                  </a:lnTo>
                  <a:lnTo>
                    <a:pt x="21310" y="13058"/>
                  </a:lnTo>
                  <a:cubicBezTo>
                    <a:pt x="21251" y="13058"/>
                    <a:pt x="21207" y="13043"/>
                    <a:pt x="21163" y="13043"/>
                  </a:cubicBezTo>
                  <a:cubicBezTo>
                    <a:pt x="21001" y="13043"/>
                    <a:pt x="20853" y="13087"/>
                    <a:pt x="20721" y="13176"/>
                  </a:cubicBezTo>
                  <a:lnTo>
                    <a:pt x="16594" y="10435"/>
                  </a:lnTo>
                  <a:lnTo>
                    <a:pt x="25053" y="826"/>
                  </a:lnTo>
                  <a:cubicBezTo>
                    <a:pt x="25112" y="841"/>
                    <a:pt x="25186" y="855"/>
                    <a:pt x="25260" y="855"/>
                  </a:cubicBezTo>
                  <a:cubicBezTo>
                    <a:pt x="25510" y="855"/>
                    <a:pt x="25746" y="738"/>
                    <a:pt x="25879" y="546"/>
                  </a:cubicBezTo>
                  <a:close/>
                  <a:moveTo>
                    <a:pt x="32923" y="516"/>
                  </a:moveTo>
                  <a:lnTo>
                    <a:pt x="52892" y="8357"/>
                  </a:lnTo>
                  <a:lnTo>
                    <a:pt x="45877" y="13972"/>
                  </a:lnTo>
                  <a:lnTo>
                    <a:pt x="32923" y="516"/>
                  </a:lnTo>
                  <a:close/>
                  <a:moveTo>
                    <a:pt x="1282" y="723"/>
                  </a:moveTo>
                  <a:lnTo>
                    <a:pt x="15975" y="10508"/>
                  </a:lnTo>
                  <a:lnTo>
                    <a:pt x="12335" y="14650"/>
                  </a:lnTo>
                  <a:cubicBezTo>
                    <a:pt x="12188" y="14473"/>
                    <a:pt x="11967" y="14370"/>
                    <a:pt x="11731" y="14370"/>
                  </a:cubicBezTo>
                  <a:cubicBezTo>
                    <a:pt x="11628" y="14370"/>
                    <a:pt x="11525" y="14384"/>
                    <a:pt x="11436" y="14428"/>
                  </a:cubicBezTo>
                  <a:lnTo>
                    <a:pt x="1032" y="988"/>
                  </a:lnTo>
                  <a:cubicBezTo>
                    <a:pt x="1135" y="929"/>
                    <a:pt x="1223" y="826"/>
                    <a:pt x="1282" y="723"/>
                  </a:cubicBezTo>
                  <a:close/>
                  <a:moveTo>
                    <a:pt x="32584" y="738"/>
                  </a:moveTo>
                  <a:lnTo>
                    <a:pt x="45553" y="14222"/>
                  </a:lnTo>
                  <a:lnTo>
                    <a:pt x="44934" y="14709"/>
                  </a:lnTo>
                  <a:cubicBezTo>
                    <a:pt x="44831" y="14664"/>
                    <a:pt x="44713" y="14635"/>
                    <a:pt x="44610" y="14635"/>
                  </a:cubicBezTo>
                  <a:cubicBezTo>
                    <a:pt x="44389" y="14635"/>
                    <a:pt x="44182" y="14723"/>
                    <a:pt x="44035" y="14885"/>
                  </a:cubicBezTo>
                  <a:lnTo>
                    <a:pt x="29784" y="3228"/>
                  </a:lnTo>
                  <a:lnTo>
                    <a:pt x="31774" y="767"/>
                  </a:lnTo>
                  <a:cubicBezTo>
                    <a:pt x="31892" y="826"/>
                    <a:pt x="32024" y="855"/>
                    <a:pt x="32142" y="855"/>
                  </a:cubicBezTo>
                  <a:cubicBezTo>
                    <a:pt x="32304" y="855"/>
                    <a:pt x="32452" y="811"/>
                    <a:pt x="32584" y="738"/>
                  </a:cubicBezTo>
                  <a:close/>
                  <a:moveTo>
                    <a:pt x="68853" y="9094"/>
                  </a:moveTo>
                  <a:lnTo>
                    <a:pt x="72788" y="15755"/>
                  </a:lnTo>
                  <a:lnTo>
                    <a:pt x="63783" y="12218"/>
                  </a:lnTo>
                  <a:cubicBezTo>
                    <a:pt x="63768" y="12144"/>
                    <a:pt x="63754" y="12071"/>
                    <a:pt x="63724" y="12012"/>
                  </a:cubicBezTo>
                  <a:lnTo>
                    <a:pt x="68853" y="9094"/>
                  </a:lnTo>
                  <a:close/>
                  <a:moveTo>
                    <a:pt x="98799" y="13073"/>
                  </a:moveTo>
                  <a:lnTo>
                    <a:pt x="95424" y="18437"/>
                  </a:lnTo>
                  <a:lnTo>
                    <a:pt x="94009" y="15976"/>
                  </a:lnTo>
                  <a:lnTo>
                    <a:pt x="98799" y="13073"/>
                  </a:lnTo>
                  <a:close/>
                  <a:moveTo>
                    <a:pt x="53320" y="8534"/>
                  </a:moveTo>
                  <a:lnTo>
                    <a:pt x="62324" y="12071"/>
                  </a:lnTo>
                  <a:cubicBezTo>
                    <a:pt x="62280" y="12174"/>
                    <a:pt x="62265" y="12277"/>
                    <a:pt x="62265" y="12380"/>
                  </a:cubicBezTo>
                  <a:lnTo>
                    <a:pt x="50917" y="18820"/>
                  </a:lnTo>
                  <a:cubicBezTo>
                    <a:pt x="50814" y="18776"/>
                    <a:pt x="50696" y="18747"/>
                    <a:pt x="50578" y="18747"/>
                  </a:cubicBezTo>
                  <a:lnTo>
                    <a:pt x="50475" y="18747"/>
                  </a:lnTo>
                  <a:lnTo>
                    <a:pt x="46143" y="14252"/>
                  </a:lnTo>
                  <a:lnTo>
                    <a:pt x="53320" y="8534"/>
                  </a:lnTo>
                  <a:close/>
                  <a:moveTo>
                    <a:pt x="45833" y="14502"/>
                  </a:moveTo>
                  <a:lnTo>
                    <a:pt x="50077" y="18923"/>
                  </a:lnTo>
                  <a:cubicBezTo>
                    <a:pt x="49930" y="19056"/>
                    <a:pt x="49827" y="19248"/>
                    <a:pt x="49812" y="19454"/>
                  </a:cubicBezTo>
                  <a:lnTo>
                    <a:pt x="49709" y="19513"/>
                  </a:lnTo>
                  <a:lnTo>
                    <a:pt x="45258" y="15873"/>
                  </a:lnTo>
                  <a:cubicBezTo>
                    <a:pt x="45420" y="15593"/>
                    <a:pt x="45406" y="15254"/>
                    <a:pt x="45244" y="14974"/>
                  </a:cubicBezTo>
                  <a:lnTo>
                    <a:pt x="45833" y="14502"/>
                  </a:lnTo>
                  <a:close/>
                  <a:moveTo>
                    <a:pt x="16314" y="10729"/>
                  </a:moveTo>
                  <a:lnTo>
                    <a:pt x="20455" y="13485"/>
                  </a:lnTo>
                  <a:cubicBezTo>
                    <a:pt x="20367" y="13692"/>
                    <a:pt x="20352" y="13927"/>
                    <a:pt x="20426" y="14134"/>
                  </a:cubicBezTo>
                  <a:lnTo>
                    <a:pt x="15710" y="19955"/>
                  </a:lnTo>
                  <a:lnTo>
                    <a:pt x="12365" y="15637"/>
                  </a:lnTo>
                  <a:cubicBezTo>
                    <a:pt x="12483" y="15460"/>
                    <a:pt x="12527" y="15269"/>
                    <a:pt x="12497" y="15062"/>
                  </a:cubicBezTo>
                  <a:lnTo>
                    <a:pt x="16314" y="10729"/>
                  </a:lnTo>
                  <a:close/>
                  <a:moveTo>
                    <a:pt x="83914" y="575"/>
                  </a:moveTo>
                  <a:cubicBezTo>
                    <a:pt x="84047" y="767"/>
                    <a:pt x="84283" y="870"/>
                    <a:pt x="84519" y="870"/>
                  </a:cubicBezTo>
                  <a:cubicBezTo>
                    <a:pt x="84592" y="870"/>
                    <a:pt x="84681" y="855"/>
                    <a:pt x="84754" y="826"/>
                  </a:cubicBezTo>
                  <a:lnTo>
                    <a:pt x="93449" y="15843"/>
                  </a:lnTo>
                  <a:lnTo>
                    <a:pt x="85403" y="20721"/>
                  </a:lnTo>
                  <a:lnTo>
                    <a:pt x="73392" y="16005"/>
                  </a:lnTo>
                  <a:lnTo>
                    <a:pt x="69192" y="8902"/>
                  </a:lnTo>
                  <a:lnTo>
                    <a:pt x="83914" y="575"/>
                  </a:lnTo>
                  <a:close/>
                  <a:moveTo>
                    <a:pt x="29534" y="3538"/>
                  </a:moveTo>
                  <a:lnTo>
                    <a:pt x="43858" y="15239"/>
                  </a:lnTo>
                  <a:cubicBezTo>
                    <a:pt x="43844" y="15357"/>
                    <a:pt x="43844" y="15460"/>
                    <a:pt x="43858" y="15578"/>
                  </a:cubicBezTo>
                  <a:lnTo>
                    <a:pt x="34972" y="22667"/>
                  </a:lnTo>
                  <a:lnTo>
                    <a:pt x="21914" y="13986"/>
                  </a:lnTo>
                  <a:cubicBezTo>
                    <a:pt x="21959" y="13706"/>
                    <a:pt x="21855" y="13441"/>
                    <a:pt x="21664" y="13250"/>
                  </a:cubicBezTo>
                  <a:lnTo>
                    <a:pt x="29534" y="3538"/>
                  </a:lnTo>
                  <a:close/>
                  <a:moveTo>
                    <a:pt x="51183" y="20058"/>
                  </a:moveTo>
                  <a:lnTo>
                    <a:pt x="54130" y="23124"/>
                  </a:lnTo>
                  <a:lnTo>
                    <a:pt x="54130" y="23124"/>
                  </a:lnTo>
                  <a:lnTo>
                    <a:pt x="50711" y="20323"/>
                  </a:lnTo>
                  <a:cubicBezTo>
                    <a:pt x="50888" y="20309"/>
                    <a:pt x="51065" y="20206"/>
                    <a:pt x="51183" y="20058"/>
                  </a:cubicBezTo>
                  <a:close/>
                  <a:moveTo>
                    <a:pt x="93656" y="16182"/>
                  </a:moveTo>
                  <a:lnTo>
                    <a:pt x="95174" y="18820"/>
                  </a:lnTo>
                  <a:lnTo>
                    <a:pt x="92270" y="23418"/>
                  </a:lnTo>
                  <a:lnTo>
                    <a:pt x="85874" y="20898"/>
                  </a:lnTo>
                  <a:lnTo>
                    <a:pt x="93656" y="16182"/>
                  </a:lnTo>
                  <a:close/>
                  <a:moveTo>
                    <a:pt x="73716" y="16551"/>
                  </a:moveTo>
                  <a:lnTo>
                    <a:pt x="84975" y="20972"/>
                  </a:lnTo>
                  <a:lnTo>
                    <a:pt x="79095" y="24538"/>
                  </a:lnTo>
                  <a:cubicBezTo>
                    <a:pt x="78959" y="24402"/>
                    <a:pt x="78784" y="24316"/>
                    <a:pt x="78595" y="24316"/>
                  </a:cubicBezTo>
                  <a:cubicBezTo>
                    <a:pt x="78580" y="24316"/>
                    <a:pt x="78565" y="24316"/>
                    <a:pt x="78550" y="24317"/>
                  </a:cubicBezTo>
                  <a:cubicBezTo>
                    <a:pt x="78476" y="24317"/>
                    <a:pt x="78403" y="24317"/>
                    <a:pt x="78329" y="24347"/>
                  </a:cubicBezTo>
                  <a:lnTo>
                    <a:pt x="73716" y="16551"/>
                  </a:lnTo>
                  <a:close/>
                  <a:moveTo>
                    <a:pt x="44020" y="15961"/>
                  </a:moveTo>
                  <a:cubicBezTo>
                    <a:pt x="44158" y="16127"/>
                    <a:pt x="44348" y="16228"/>
                    <a:pt x="44566" y="16228"/>
                  </a:cubicBezTo>
                  <a:cubicBezTo>
                    <a:pt x="44580" y="16228"/>
                    <a:pt x="44595" y="16227"/>
                    <a:pt x="44610" y="16226"/>
                  </a:cubicBezTo>
                  <a:cubicBezTo>
                    <a:pt x="44728" y="16226"/>
                    <a:pt x="44860" y="16212"/>
                    <a:pt x="44964" y="16153"/>
                  </a:cubicBezTo>
                  <a:lnTo>
                    <a:pt x="49341" y="19719"/>
                  </a:lnTo>
                  <a:lnTo>
                    <a:pt x="39688" y="25187"/>
                  </a:lnTo>
                  <a:cubicBezTo>
                    <a:pt x="39562" y="24977"/>
                    <a:pt x="39329" y="24847"/>
                    <a:pt x="39079" y="24847"/>
                  </a:cubicBezTo>
                  <a:cubicBezTo>
                    <a:pt x="39066" y="24847"/>
                    <a:pt x="39053" y="24847"/>
                    <a:pt x="39039" y="24848"/>
                  </a:cubicBezTo>
                  <a:cubicBezTo>
                    <a:pt x="39023" y="24847"/>
                    <a:pt x="39007" y="24846"/>
                    <a:pt x="38991" y="24846"/>
                  </a:cubicBezTo>
                  <a:cubicBezTo>
                    <a:pt x="38818" y="24846"/>
                    <a:pt x="38658" y="24918"/>
                    <a:pt x="38523" y="25039"/>
                  </a:cubicBezTo>
                  <a:lnTo>
                    <a:pt x="35311" y="22902"/>
                  </a:lnTo>
                  <a:lnTo>
                    <a:pt x="44020" y="15961"/>
                  </a:lnTo>
                  <a:close/>
                  <a:moveTo>
                    <a:pt x="95409" y="19203"/>
                  </a:moveTo>
                  <a:lnTo>
                    <a:pt x="99300" y="25924"/>
                  </a:lnTo>
                  <a:cubicBezTo>
                    <a:pt x="99226" y="25968"/>
                    <a:pt x="99153" y="26042"/>
                    <a:pt x="99108" y="26115"/>
                  </a:cubicBezTo>
                  <a:lnTo>
                    <a:pt x="92639" y="23580"/>
                  </a:lnTo>
                  <a:lnTo>
                    <a:pt x="95409" y="19203"/>
                  </a:lnTo>
                  <a:close/>
                  <a:moveTo>
                    <a:pt x="34986" y="23168"/>
                  </a:moveTo>
                  <a:lnTo>
                    <a:pt x="38317" y="25378"/>
                  </a:lnTo>
                  <a:cubicBezTo>
                    <a:pt x="38273" y="25511"/>
                    <a:pt x="38258" y="25658"/>
                    <a:pt x="38288" y="25806"/>
                  </a:cubicBezTo>
                  <a:lnTo>
                    <a:pt x="26689" y="29800"/>
                  </a:lnTo>
                  <a:lnTo>
                    <a:pt x="26689" y="29800"/>
                  </a:lnTo>
                  <a:lnTo>
                    <a:pt x="34986" y="23168"/>
                  </a:lnTo>
                  <a:close/>
                  <a:moveTo>
                    <a:pt x="21752" y="14370"/>
                  </a:moveTo>
                  <a:lnTo>
                    <a:pt x="34647" y="22947"/>
                  </a:lnTo>
                  <a:lnTo>
                    <a:pt x="25584" y="30183"/>
                  </a:lnTo>
                  <a:lnTo>
                    <a:pt x="24670" y="30492"/>
                  </a:lnTo>
                  <a:cubicBezTo>
                    <a:pt x="24567" y="30433"/>
                    <a:pt x="24449" y="30418"/>
                    <a:pt x="24346" y="30418"/>
                  </a:cubicBezTo>
                  <a:cubicBezTo>
                    <a:pt x="24184" y="30418"/>
                    <a:pt x="24037" y="30463"/>
                    <a:pt x="23904" y="30536"/>
                  </a:cubicBezTo>
                  <a:lnTo>
                    <a:pt x="15975" y="20279"/>
                  </a:lnTo>
                  <a:lnTo>
                    <a:pt x="20676" y="14473"/>
                  </a:lnTo>
                  <a:cubicBezTo>
                    <a:pt x="20796" y="14579"/>
                    <a:pt x="20951" y="14637"/>
                    <a:pt x="21109" y="14637"/>
                  </a:cubicBezTo>
                  <a:cubicBezTo>
                    <a:pt x="21127" y="14637"/>
                    <a:pt x="21145" y="14636"/>
                    <a:pt x="21163" y="14635"/>
                  </a:cubicBezTo>
                  <a:cubicBezTo>
                    <a:pt x="21177" y="14636"/>
                    <a:pt x="21191" y="14636"/>
                    <a:pt x="21205" y="14636"/>
                  </a:cubicBezTo>
                  <a:cubicBezTo>
                    <a:pt x="21412" y="14636"/>
                    <a:pt x="21614" y="14535"/>
                    <a:pt x="21752" y="14370"/>
                  </a:cubicBezTo>
                  <a:close/>
                  <a:moveTo>
                    <a:pt x="49665" y="19984"/>
                  </a:moveTo>
                  <a:lnTo>
                    <a:pt x="56444" y="25540"/>
                  </a:lnTo>
                  <a:lnTo>
                    <a:pt x="62855" y="32202"/>
                  </a:lnTo>
                  <a:lnTo>
                    <a:pt x="62840" y="32261"/>
                  </a:lnTo>
                  <a:lnTo>
                    <a:pt x="39806" y="25688"/>
                  </a:lnTo>
                  <a:cubicBezTo>
                    <a:pt x="39820" y="25658"/>
                    <a:pt x="39820" y="25614"/>
                    <a:pt x="39806" y="25585"/>
                  </a:cubicBezTo>
                  <a:lnTo>
                    <a:pt x="49665" y="19984"/>
                  </a:lnTo>
                  <a:close/>
                  <a:moveTo>
                    <a:pt x="63768" y="12631"/>
                  </a:moveTo>
                  <a:lnTo>
                    <a:pt x="73127" y="16315"/>
                  </a:lnTo>
                  <a:lnTo>
                    <a:pt x="77990" y="24553"/>
                  </a:lnTo>
                  <a:cubicBezTo>
                    <a:pt x="77798" y="24759"/>
                    <a:pt x="77725" y="25054"/>
                    <a:pt x="77798" y="25334"/>
                  </a:cubicBezTo>
                  <a:lnTo>
                    <a:pt x="77813" y="25349"/>
                  </a:lnTo>
                  <a:lnTo>
                    <a:pt x="66362" y="32275"/>
                  </a:lnTo>
                  <a:cubicBezTo>
                    <a:pt x="66249" y="32035"/>
                    <a:pt x="66001" y="31877"/>
                    <a:pt x="65734" y="31877"/>
                  </a:cubicBezTo>
                  <a:cubicBezTo>
                    <a:pt x="65723" y="31877"/>
                    <a:pt x="65711" y="31877"/>
                    <a:pt x="65699" y="31877"/>
                  </a:cubicBezTo>
                  <a:cubicBezTo>
                    <a:pt x="65478" y="31877"/>
                    <a:pt x="65272" y="31966"/>
                    <a:pt x="65124" y="32128"/>
                  </a:cubicBezTo>
                  <a:lnTo>
                    <a:pt x="56709" y="25246"/>
                  </a:lnTo>
                  <a:lnTo>
                    <a:pt x="51330" y="19646"/>
                  </a:lnTo>
                  <a:cubicBezTo>
                    <a:pt x="51360" y="19454"/>
                    <a:pt x="51315" y="19262"/>
                    <a:pt x="51227" y="19100"/>
                  </a:cubicBezTo>
                  <a:lnTo>
                    <a:pt x="62368" y="12778"/>
                  </a:lnTo>
                  <a:cubicBezTo>
                    <a:pt x="62515" y="13045"/>
                    <a:pt x="62774" y="13173"/>
                    <a:pt x="63032" y="13173"/>
                  </a:cubicBezTo>
                  <a:cubicBezTo>
                    <a:pt x="63344" y="13173"/>
                    <a:pt x="63655" y="12985"/>
                    <a:pt x="63768" y="12631"/>
                  </a:cubicBezTo>
                  <a:close/>
                  <a:moveTo>
                    <a:pt x="59038" y="27633"/>
                  </a:moveTo>
                  <a:lnTo>
                    <a:pt x="64933" y="32467"/>
                  </a:lnTo>
                  <a:cubicBezTo>
                    <a:pt x="64918" y="32600"/>
                    <a:pt x="64918" y="32732"/>
                    <a:pt x="64947" y="32865"/>
                  </a:cubicBezTo>
                  <a:lnTo>
                    <a:pt x="64314" y="32673"/>
                  </a:lnTo>
                  <a:cubicBezTo>
                    <a:pt x="64387" y="32231"/>
                    <a:pt x="64137" y="31730"/>
                    <a:pt x="63562" y="31730"/>
                  </a:cubicBezTo>
                  <a:cubicBezTo>
                    <a:pt x="63400" y="31730"/>
                    <a:pt x="63238" y="31774"/>
                    <a:pt x="63105" y="31877"/>
                  </a:cubicBezTo>
                  <a:lnTo>
                    <a:pt x="59038" y="27633"/>
                  </a:lnTo>
                  <a:close/>
                  <a:moveTo>
                    <a:pt x="64269" y="33086"/>
                  </a:moveTo>
                  <a:lnTo>
                    <a:pt x="64785" y="33233"/>
                  </a:lnTo>
                  <a:lnTo>
                    <a:pt x="64549" y="33366"/>
                  </a:lnTo>
                  <a:lnTo>
                    <a:pt x="64269" y="33086"/>
                  </a:lnTo>
                  <a:close/>
                  <a:moveTo>
                    <a:pt x="12070" y="15887"/>
                  </a:moveTo>
                  <a:lnTo>
                    <a:pt x="15445" y="20279"/>
                  </a:lnTo>
                  <a:lnTo>
                    <a:pt x="4701" y="33543"/>
                  </a:lnTo>
                  <a:lnTo>
                    <a:pt x="766" y="29431"/>
                  </a:lnTo>
                  <a:cubicBezTo>
                    <a:pt x="899" y="29122"/>
                    <a:pt x="855" y="28768"/>
                    <a:pt x="634" y="28517"/>
                  </a:cubicBezTo>
                  <a:lnTo>
                    <a:pt x="11701" y="15946"/>
                  </a:lnTo>
                  <a:lnTo>
                    <a:pt x="11731" y="15946"/>
                  </a:lnTo>
                  <a:cubicBezTo>
                    <a:pt x="11849" y="15946"/>
                    <a:pt x="11967" y="15932"/>
                    <a:pt x="12070" y="15887"/>
                  </a:cubicBezTo>
                  <a:close/>
                  <a:moveTo>
                    <a:pt x="85447" y="21163"/>
                  </a:moveTo>
                  <a:lnTo>
                    <a:pt x="92049" y="23772"/>
                  </a:lnTo>
                  <a:lnTo>
                    <a:pt x="85255" y="34545"/>
                  </a:lnTo>
                  <a:cubicBezTo>
                    <a:pt x="85182" y="34530"/>
                    <a:pt x="85108" y="34530"/>
                    <a:pt x="85049" y="34530"/>
                  </a:cubicBezTo>
                  <a:cubicBezTo>
                    <a:pt x="85033" y="34529"/>
                    <a:pt x="85017" y="34529"/>
                    <a:pt x="85001" y="34529"/>
                  </a:cubicBezTo>
                  <a:cubicBezTo>
                    <a:pt x="84800" y="34529"/>
                    <a:pt x="84626" y="34615"/>
                    <a:pt x="84489" y="34751"/>
                  </a:cubicBezTo>
                  <a:lnTo>
                    <a:pt x="79125" y="25673"/>
                  </a:lnTo>
                  <a:cubicBezTo>
                    <a:pt x="79302" y="25452"/>
                    <a:pt x="79360" y="25172"/>
                    <a:pt x="79287" y="24907"/>
                  </a:cubicBezTo>
                  <a:lnTo>
                    <a:pt x="85447" y="21163"/>
                  </a:lnTo>
                  <a:close/>
                  <a:moveTo>
                    <a:pt x="92432" y="23919"/>
                  </a:moveTo>
                  <a:lnTo>
                    <a:pt x="98991" y="26498"/>
                  </a:lnTo>
                  <a:cubicBezTo>
                    <a:pt x="98976" y="26646"/>
                    <a:pt x="99005" y="26808"/>
                    <a:pt x="99079" y="26955"/>
                  </a:cubicBezTo>
                  <a:lnTo>
                    <a:pt x="85756" y="35031"/>
                  </a:lnTo>
                  <a:cubicBezTo>
                    <a:pt x="85727" y="34928"/>
                    <a:pt x="85668" y="34825"/>
                    <a:pt x="85594" y="34751"/>
                  </a:cubicBezTo>
                  <a:lnTo>
                    <a:pt x="92432" y="23919"/>
                  </a:lnTo>
                  <a:close/>
                  <a:moveTo>
                    <a:pt x="15710" y="20603"/>
                  </a:moveTo>
                  <a:lnTo>
                    <a:pt x="23639" y="30846"/>
                  </a:lnTo>
                  <a:lnTo>
                    <a:pt x="7472" y="36402"/>
                  </a:lnTo>
                  <a:lnTo>
                    <a:pt x="4996" y="33823"/>
                  </a:lnTo>
                  <a:lnTo>
                    <a:pt x="15710" y="20603"/>
                  </a:lnTo>
                  <a:close/>
                  <a:moveTo>
                    <a:pt x="78005" y="25688"/>
                  </a:moveTo>
                  <a:cubicBezTo>
                    <a:pt x="78141" y="25824"/>
                    <a:pt x="78329" y="25910"/>
                    <a:pt x="78520" y="25910"/>
                  </a:cubicBezTo>
                  <a:cubicBezTo>
                    <a:pt x="78535" y="25910"/>
                    <a:pt x="78550" y="25910"/>
                    <a:pt x="78565" y="25909"/>
                  </a:cubicBezTo>
                  <a:cubicBezTo>
                    <a:pt x="78638" y="25909"/>
                    <a:pt x="78712" y="25894"/>
                    <a:pt x="78786" y="25879"/>
                  </a:cubicBezTo>
                  <a:lnTo>
                    <a:pt x="84297" y="35208"/>
                  </a:lnTo>
                  <a:cubicBezTo>
                    <a:pt x="84268" y="35414"/>
                    <a:pt x="84312" y="35650"/>
                    <a:pt x="84430" y="35827"/>
                  </a:cubicBezTo>
                  <a:lnTo>
                    <a:pt x="84445" y="35842"/>
                  </a:lnTo>
                  <a:lnTo>
                    <a:pt x="82293" y="37153"/>
                  </a:lnTo>
                  <a:cubicBezTo>
                    <a:pt x="82146" y="36991"/>
                    <a:pt x="81954" y="36918"/>
                    <a:pt x="81733" y="36918"/>
                  </a:cubicBezTo>
                  <a:cubicBezTo>
                    <a:pt x="81722" y="36917"/>
                    <a:pt x="81712" y="36917"/>
                    <a:pt x="81701" y="36917"/>
                  </a:cubicBezTo>
                  <a:cubicBezTo>
                    <a:pt x="81376" y="36917"/>
                    <a:pt x="81097" y="37135"/>
                    <a:pt x="81011" y="37463"/>
                  </a:cubicBezTo>
                  <a:lnTo>
                    <a:pt x="66642" y="33351"/>
                  </a:lnTo>
                  <a:lnTo>
                    <a:pt x="66347" y="33115"/>
                  </a:lnTo>
                  <a:cubicBezTo>
                    <a:pt x="66436" y="32983"/>
                    <a:pt x="66465" y="32835"/>
                    <a:pt x="66480" y="32688"/>
                  </a:cubicBezTo>
                  <a:lnTo>
                    <a:pt x="78005" y="25688"/>
                  </a:lnTo>
                  <a:close/>
                  <a:moveTo>
                    <a:pt x="83959" y="36593"/>
                  </a:moveTo>
                  <a:lnTo>
                    <a:pt x="83060" y="38038"/>
                  </a:lnTo>
                  <a:lnTo>
                    <a:pt x="82470" y="37876"/>
                  </a:lnTo>
                  <a:cubicBezTo>
                    <a:pt x="82500" y="37743"/>
                    <a:pt x="82485" y="37625"/>
                    <a:pt x="82470" y="37507"/>
                  </a:cubicBezTo>
                  <a:lnTo>
                    <a:pt x="83959" y="36593"/>
                  </a:lnTo>
                  <a:close/>
                  <a:moveTo>
                    <a:pt x="4731" y="34132"/>
                  </a:moveTo>
                  <a:lnTo>
                    <a:pt x="7044" y="36534"/>
                  </a:lnTo>
                  <a:lnTo>
                    <a:pt x="1135" y="38568"/>
                  </a:lnTo>
                  <a:lnTo>
                    <a:pt x="1135" y="38568"/>
                  </a:lnTo>
                  <a:lnTo>
                    <a:pt x="4731" y="34132"/>
                  </a:lnTo>
                  <a:close/>
                  <a:moveTo>
                    <a:pt x="38450" y="26174"/>
                  </a:moveTo>
                  <a:cubicBezTo>
                    <a:pt x="38494" y="26218"/>
                    <a:pt x="38523" y="26263"/>
                    <a:pt x="38568" y="26292"/>
                  </a:cubicBezTo>
                  <a:lnTo>
                    <a:pt x="30801" y="38612"/>
                  </a:lnTo>
                  <a:lnTo>
                    <a:pt x="24906" y="31774"/>
                  </a:lnTo>
                  <a:cubicBezTo>
                    <a:pt x="25068" y="31568"/>
                    <a:pt x="25127" y="31317"/>
                    <a:pt x="25083" y="31067"/>
                  </a:cubicBezTo>
                  <a:lnTo>
                    <a:pt x="25761" y="30536"/>
                  </a:lnTo>
                  <a:lnTo>
                    <a:pt x="38450" y="26174"/>
                  </a:lnTo>
                  <a:close/>
                  <a:moveTo>
                    <a:pt x="84813" y="36063"/>
                  </a:moveTo>
                  <a:lnTo>
                    <a:pt x="86552" y="39040"/>
                  </a:lnTo>
                  <a:lnTo>
                    <a:pt x="83443" y="38141"/>
                  </a:lnTo>
                  <a:lnTo>
                    <a:pt x="84725" y="36122"/>
                  </a:lnTo>
                  <a:lnTo>
                    <a:pt x="84813" y="36063"/>
                  </a:lnTo>
                  <a:close/>
                  <a:moveTo>
                    <a:pt x="39761" y="26086"/>
                  </a:moveTo>
                  <a:lnTo>
                    <a:pt x="62810" y="32673"/>
                  </a:lnTo>
                  <a:cubicBezTo>
                    <a:pt x="62839" y="33047"/>
                    <a:pt x="63163" y="33337"/>
                    <a:pt x="63535" y="33337"/>
                  </a:cubicBezTo>
                  <a:cubicBezTo>
                    <a:pt x="63544" y="33337"/>
                    <a:pt x="63553" y="33337"/>
                    <a:pt x="63562" y="33336"/>
                  </a:cubicBezTo>
                  <a:lnTo>
                    <a:pt x="63577" y="33322"/>
                  </a:lnTo>
                  <a:cubicBezTo>
                    <a:pt x="63680" y="33322"/>
                    <a:pt x="63798" y="33307"/>
                    <a:pt x="63901" y="33263"/>
                  </a:cubicBezTo>
                  <a:lnTo>
                    <a:pt x="64196" y="33587"/>
                  </a:lnTo>
                  <a:lnTo>
                    <a:pt x="52406" y="40735"/>
                  </a:lnTo>
                  <a:lnTo>
                    <a:pt x="39761" y="26086"/>
                  </a:lnTo>
                  <a:close/>
                  <a:moveTo>
                    <a:pt x="67394" y="33985"/>
                  </a:moveTo>
                  <a:lnTo>
                    <a:pt x="80967" y="37846"/>
                  </a:lnTo>
                  <a:cubicBezTo>
                    <a:pt x="80967" y="37876"/>
                    <a:pt x="80967" y="37905"/>
                    <a:pt x="80982" y="37920"/>
                  </a:cubicBezTo>
                  <a:lnTo>
                    <a:pt x="75956" y="40970"/>
                  </a:lnTo>
                  <a:lnTo>
                    <a:pt x="67394" y="33985"/>
                  </a:lnTo>
                  <a:close/>
                  <a:moveTo>
                    <a:pt x="23580" y="31288"/>
                  </a:moveTo>
                  <a:cubicBezTo>
                    <a:pt x="23594" y="31450"/>
                    <a:pt x="23653" y="31612"/>
                    <a:pt x="23757" y="31745"/>
                  </a:cubicBezTo>
                  <a:lnTo>
                    <a:pt x="13779" y="41943"/>
                  </a:lnTo>
                  <a:cubicBezTo>
                    <a:pt x="13647" y="41855"/>
                    <a:pt x="13499" y="41810"/>
                    <a:pt x="13337" y="41810"/>
                  </a:cubicBezTo>
                  <a:cubicBezTo>
                    <a:pt x="13160" y="41810"/>
                    <a:pt x="12984" y="41869"/>
                    <a:pt x="12851" y="41987"/>
                  </a:cubicBezTo>
                  <a:lnTo>
                    <a:pt x="7781" y="36711"/>
                  </a:lnTo>
                  <a:lnTo>
                    <a:pt x="23580" y="31288"/>
                  </a:lnTo>
                  <a:close/>
                  <a:moveTo>
                    <a:pt x="65286" y="33381"/>
                  </a:moveTo>
                  <a:lnTo>
                    <a:pt x="65360" y="33395"/>
                  </a:lnTo>
                  <a:cubicBezTo>
                    <a:pt x="65419" y="33425"/>
                    <a:pt x="65478" y="33440"/>
                    <a:pt x="65552" y="33454"/>
                  </a:cubicBezTo>
                  <a:lnTo>
                    <a:pt x="66436" y="33705"/>
                  </a:lnTo>
                  <a:lnTo>
                    <a:pt x="75588" y="41191"/>
                  </a:lnTo>
                  <a:lnTo>
                    <a:pt x="73775" y="42297"/>
                  </a:lnTo>
                  <a:cubicBezTo>
                    <a:pt x="73640" y="42162"/>
                    <a:pt x="73456" y="42089"/>
                    <a:pt x="73278" y="42089"/>
                  </a:cubicBezTo>
                  <a:cubicBezTo>
                    <a:pt x="73262" y="42089"/>
                    <a:pt x="73246" y="42089"/>
                    <a:pt x="73230" y="42090"/>
                  </a:cubicBezTo>
                  <a:cubicBezTo>
                    <a:pt x="73127" y="42090"/>
                    <a:pt x="73038" y="42105"/>
                    <a:pt x="72950" y="42135"/>
                  </a:cubicBezTo>
                  <a:lnTo>
                    <a:pt x="64815" y="33675"/>
                  </a:lnTo>
                  <a:lnTo>
                    <a:pt x="65286" y="33381"/>
                  </a:lnTo>
                  <a:close/>
                  <a:moveTo>
                    <a:pt x="82308" y="38229"/>
                  </a:moveTo>
                  <a:lnTo>
                    <a:pt x="82809" y="38377"/>
                  </a:lnTo>
                  <a:lnTo>
                    <a:pt x="79405" y="43800"/>
                  </a:lnTo>
                  <a:lnTo>
                    <a:pt x="76280" y="41250"/>
                  </a:lnTo>
                  <a:lnTo>
                    <a:pt x="81173" y="38273"/>
                  </a:lnTo>
                  <a:cubicBezTo>
                    <a:pt x="81321" y="38421"/>
                    <a:pt x="81516" y="38495"/>
                    <a:pt x="81712" y="38495"/>
                  </a:cubicBezTo>
                  <a:cubicBezTo>
                    <a:pt x="81928" y="38495"/>
                    <a:pt x="82146" y="38406"/>
                    <a:pt x="82308" y="38229"/>
                  </a:cubicBezTo>
                  <a:close/>
                  <a:moveTo>
                    <a:pt x="7354" y="36859"/>
                  </a:moveTo>
                  <a:lnTo>
                    <a:pt x="12615" y="42312"/>
                  </a:lnTo>
                  <a:cubicBezTo>
                    <a:pt x="12527" y="42562"/>
                    <a:pt x="12556" y="42827"/>
                    <a:pt x="12689" y="43048"/>
                  </a:cubicBezTo>
                  <a:lnTo>
                    <a:pt x="9638" y="46173"/>
                  </a:lnTo>
                  <a:lnTo>
                    <a:pt x="1061" y="39158"/>
                  </a:lnTo>
                  <a:cubicBezTo>
                    <a:pt x="1076" y="39099"/>
                    <a:pt x="1091" y="39055"/>
                    <a:pt x="1105" y="39010"/>
                  </a:cubicBezTo>
                  <a:lnTo>
                    <a:pt x="1105" y="38996"/>
                  </a:lnTo>
                  <a:lnTo>
                    <a:pt x="7354" y="36859"/>
                  </a:lnTo>
                  <a:close/>
                  <a:moveTo>
                    <a:pt x="75927" y="41457"/>
                  </a:moveTo>
                  <a:lnTo>
                    <a:pt x="79198" y="44139"/>
                  </a:lnTo>
                  <a:lnTo>
                    <a:pt x="77489" y="46836"/>
                  </a:lnTo>
                  <a:lnTo>
                    <a:pt x="73967" y="43166"/>
                  </a:lnTo>
                  <a:cubicBezTo>
                    <a:pt x="74011" y="43004"/>
                    <a:pt x="74026" y="42813"/>
                    <a:pt x="73981" y="42650"/>
                  </a:cubicBezTo>
                  <a:lnTo>
                    <a:pt x="75927" y="41457"/>
                  </a:lnTo>
                  <a:close/>
                  <a:moveTo>
                    <a:pt x="39452" y="26322"/>
                  </a:moveTo>
                  <a:lnTo>
                    <a:pt x="52067" y="40941"/>
                  </a:lnTo>
                  <a:lnTo>
                    <a:pt x="39422" y="48604"/>
                  </a:lnTo>
                  <a:lnTo>
                    <a:pt x="31066" y="38937"/>
                  </a:lnTo>
                  <a:lnTo>
                    <a:pt x="38951" y="26425"/>
                  </a:lnTo>
                  <a:lnTo>
                    <a:pt x="39039" y="26425"/>
                  </a:lnTo>
                  <a:cubicBezTo>
                    <a:pt x="39187" y="26425"/>
                    <a:pt x="39319" y="26395"/>
                    <a:pt x="39452" y="26322"/>
                  </a:cubicBezTo>
                  <a:close/>
                  <a:moveTo>
                    <a:pt x="1282" y="39850"/>
                  </a:moveTo>
                  <a:lnTo>
                    <a:pt x="9373" y="46453"/>
                  </a:lnTo>
                  <a:lnTo>
                    <a:pt x="6764" y="49120"/>
                  </a:lnTo>
                  <a:lnTo>
                    <a:pt x="1282" y="39850"/>
                  </a:lnTo>
                  <a:close/>
                  <a:moveTo>
                    <a:pt x="87407" y="39688"/>
                  </a:moveTo>
                  <a:lnTo>
                    <a:pt x="98991" y="42989"/>
                  </a:lnTo>
                  <a:cubicBezTo>
                    <a:pt x="98976" y="43196"/>
                    <a:pt x="99050" y="43402"/>
                    <a:pt x="99197" y="43564"/>
                  </a:cubicBezTo>
                  <a:lnTo>
                    <a:pt x="93272" y="49621"/>
                  </a:lnTo>
                  <a:lnTo>
                    <a:pt x="87407" y="39688"/>
                  </a:lnTo>
                  <a:close/>
                  <a:moveTo>
                    <a:pt x="64476" y="33896"/>
                  </a:moveTo>
                  <a:lnTo>
                    <a:pt x="72640" y="42370"/>
                  </a:lnTo>
                  <a:cubicBezTo>
                    <a:pt x="72493" y="42562"/>
                    <a:pt x="72434" y="42827"/>
                    <a:pt x="72493" y="43078"/>
                  </a:cubicBezTo>
                  <a:lnTo>
                    <a:pt x="60615" y="50284"/>
                  </a:lnTo>
                  <a:lnTo>
                    <a:pt x="52656" y="41044"/>
                  </a:lnTo>
                  <a:lnTo>
                    <a:pt x="64476" y="33896"/>
                  </a:lnTo>
                  <a:close/>
                  <a:moveTo>
                    <a:pt x="24081" y="31966"/>
                  </a:moveTo>
                  <a:cubicBezTo>
                    <a:pt x="24154" y="31995"/>
                    <a:pt x="24243" y="32010"/>
                    <a:pt x="24331" y="32010"/>
                  </a:cubicBezTo>
                  <a:cubicBezTo>
                    <a:pt x="24405" y="32010"/>
                    <a:pt x="24479" y="31995"/>
                    <a:pt x="24552" y="31981"/>
                  </a:cubicBezTo>
                  <a:lnTo>
                    <a:pt x="30580" y="38966"/>
                  </a:lnTo>
                  <a:lnTo>
                    <a:pt x="22401" y="51920"/>
                  </a:lnTo>
                  <a:lnTo>
                    <a:pt x="13927" y="43122"/>
                  </a:lnTo>
                  <a:cubicBezTo>
                    <a:pt x="14104" y="42872"/>
                    <a:pt x="14148" y="42547"/>
                    <a:pt x="14030" y="42267"/>
                  </a:cubicBezTo>
                  <a:lnTo>
                    <a:pt x="24081" y="31966"/>
                  </a:lnTo>
                  <a:close/>
                  <a:moveTo>
                    <a:pt x="83222" y="38495"/>
                  </a:moveTo>
                  <a:lnTo>
                    <a:pt x="86832" y="39526"/>
                  </a:lnTo>
                  <a:lnTo>
                    <a:pt x="92978" y="49916"/>
                  </a:lnTo>
                  <a:lnTo>
                    <a:pt x="90281" y="52687"/>
                  </a:lnTo>
                  <a:lnTo>
                    <a:pt x="79714" y="44051"/>
                  </a:lnTo>
                  <a:lnTo>
                    <a:pt x="83222" y="38495"/>
                  </a:lnTo>
                  <a:close/>
                  <a:moveTo>
                    <a:pt x="12984" y="43328"/>
                  </a:moveTo>
                  <a:cubicBezTo>
                    <a:pt x="13102" y="43373"/>
                    <a:pt x="13219" y="43402"/>
                    <a:pt x="13337" y="43402"/>
                  </a:cubicBezTo>
                  <a:cubicBezTo>
                    <a:pt x="13426" y="43402"/>
                    <a:pt x="13529" y="43387"/>
                    <a:pt x="13617" y="43358"/>
                  </a:cubicBezTo>
                  <a:lnTo>
                    <a:pt x="22194" y="52274"/>
                  </a:lnTo>
                  <a:lnTo>
                    <a:pt x="20455" y="55015"/>
                  </a:lnTo>
                  <a:lnTo>
                    <a:pt x="9962" y="46423"/>
                  </a:lnTo>
                  <a:lnTo>
                    <a:pt x="12984" y="43328"/>
                  </a:lnTo>
                  <a:close/>
                  <a:moveTo>
                    <a:pt x="30845" y="39276"/>
                  </a:moveTo>
                  <a:lnTo>
                    <a:pt x="39069" y="48811"/>
                  </a:lnTo>
                  <a:lnTo>
                    <a:pt x="27279" y="55958"/>
                  </a:lnTo>
                  <a:cubicBezTo>
                    <a:pt x="27131" y="55811"/>
                    <a:pt x="26925" y="55722"/>
                    <a:pt x="26719" y="55722"/>
                  </a:cubicBezTo>
                  <a:cubicBezTo>
                    <a:pt x="26542" y="55722"/>
                    <a:pt x="26365" y="55781"/>
                    <a:pt x="26232" y="55899"/>
                  </a:cubicBezTo>
                  <a:lnTo>
                    <a:pt x="22681" y="52215"/>
                  </a:lnTo>
                  <a:lnTo>
                    <a:pt x="30845" y="39276"/>
                  </a:lnTo>
                  <a:close/>
                  <a:moveTo>
                    <a:pt x="79508" y="44389"/>
                  </a:moveTo>
                  <a:lnTo>
                    <a:pt x="90001" y="52967"/>
                  </a:lnTo>
                  <a:lnTo>
                    <a:pt x="86980" y="56076"/>
                  </a:lnTo>
                  <a:cubicBezTo>
                    <a:pt x="86862" y="56017"/>
                    <a:pt x="86744" y="56002"/>
                    <a:pt x="86626" y="56002"/>
                  </a:cubicBezTo>
                  <a:cubicBezTo>
                    <a:pt x="86538" y="56002"/>
                    <a:pt x="86434" y="56017"/>
                    <a:pt x="86346" y="56047"/>
                  </a:cubicBezTo>
                  <a:lnTo>
                    <a:pt x="77769" y="47131"/>
                  </a:lnTo>
                  <a:lnTo>
                    <a:pt x="79508" y="44389"/>
                  </a:lnTo>
                  <a:close/>
                  <a:moveTo>
                    <a:pt x="22460" y="52569"/>
                  </a:moveTo>
                  <a:lnTo>
                    <a:pt x="25997" y="56238"/>
                  </a:lnTo>
                  <a:cubicBezTo>
                    <a:pt x="25938" y="56400"/>
                    <a:pt x="25938" y="56592"/>
                    <a:pt x="25982" y="56754"/>
                  </a:cubicBezTo>
                  <a:lnTo>
                    <a:pt x="24037" y="57933"/>
                  </a:lnTo>
                  <a:lnTo>
                    <a:pt x="20765" y="55266"/>
                  </a:lnTo>
                  <a:lnTo>
                    <a:pt x="22460" y="52569"/>
                  </a:lnTo>
                  <a:close/>
                  <a:moveTo>
                    <a:pt x="52317" y="41265"/>
                  </a:moveTo>
                  <a:lnTo>
                    <a:pt x="60276" y="50491"/>
                  </a:lnTo>
                  <a:lnTo>
                    <a:pt x="47646" y="58154"/>
                  </a:lnTo>
                  <a:lnTo>
                    <a:pt x="39673" y="48914"/>
                  </a:lnTo>
                  <a:lnTo>
                    <a:pt x="52317" y="41265"/>
                  </a:lnTo>
                  <a:close/>
                  <a:moveTo>
                    <a:pt x="93184" y="50270"/>
                  </a:moveTo>
                  <a:lnTo>
                    <a:pt x="98681" y="59554"/>
                  </a:lnTo>
                  <a:lnTo>
                    <a:pt x="90590" y="52937"/>
                  </a:lnTo>
                  <a:lnTo>
                    <a:pt x="93184" y="50270"/>
                  </a:lnTo>
                  <a:close/>
                  <a:moveTo>
                    <a:pt x="6691" y="49769"/>
                  </a:moveTo>
                  <a:lnTo>
                    <a:pt x="12556" y="59702"/>
                  </a:lnTo>
                  <a:lnTo>
                    <a:pt x="973" y="56400"/>
                  </a:lnTo>
                  <a:cubicBezTo>
                    <a:pt x="987" y="56194"/>
                    <a:pt x="914" y="55988"/>
                    <a:pt x="781" y="55840"/>
                  </a:cubicBezTo>
                  <a:lnTo>
                    <a:pt x="6691" y="49769"/>
                  </a:lnTo>
                  <a:close/>
                  <a:moveTo>
                    <a:pt x="72684" y="43432"/>
                  </a:moveTo>
                  <a:cubicBezTo>
                    <a:pt x="72808" y="43582"/>
                    <a:pt x="72994" y="43669"/>
                    <a:pt x="73197" y="43669"/>
                  </a:cubicBezTo>
                  <a:cubicBezTo>
                    <a:pt x="73213" y="43669"/>
                    <a:pt x="73229" y="43668"/>
                    <a:pt x="73244" y="43667"/>
                  </a:cubicBezTo>
                  <a:cubicBezTo>
                    <a:pt x="73421" y="43667"/>
                    <a:pt x="73598" y="43608"/>
                    <a:pt x="73731" y="43505"/>
                  </a:cubicBezTo>
                  <a:lnTo>
                    <a:pt x="77283" y="47190"/>
                  </a:lnTo>
                  <a:lnTo>
                    <a:pt x="69118" y="60129"/>
                  </a:lnTo>
                  <a:lnTo>
                    <a:pt x="60895" y="50579"/>
                  </a:lnTo>
                  <a:lnTo>
                    <a:pt x="72684" y="43432"/>
                  </a:lnTo>
                  <a:close/>
                  <a:moveTo>
                    <a:pt x="9668" y="46718"/>
                  </a:moveTo>
                  <a:lnTo>
                    <a:pt x="20234" y="55354"/>
                  </a:lnTo>
                  <a:lnTo>
                    <a:pt x="16742" y="60910"/>
                  </a:lnTo>
                  <a:lnTo>
                    <a:pt x="13116" y="59864"/>
                  </a:lnTo>
                  <a:lnTo>
                    <a:pt x="6971" y="49489"/>
                  </a:lnTo>
                  <a:lnTo>
                    <a:pt x="9668" y="46718"/>
                  </a:lnTo>
                  <a:close/>
                  <a:moveTo>
                    <a:pt x="20559" y="55605"/>
                  </a:moveTo>
                  <a:lnTo>
                    <a:pt x="23683" y="58154"/>
                  </a:lnTo>
                  <a:lnTo>
                    <a:pt x="18790" y="61131"/>
                  </a:lnTo>
                  <a:cubicBezTo>
                    <a:pt x="18643" y="60969"/>
                    <a:pt x="18451" y="60895"/>
                    <a:pt x="18245" y="60895"/>
                  </a:cubicBezTo>
                  <a:cubicBezTo>
                    <a:pt x="18009" y="60895"/>
                    <a:pt x="17803" y="60998"/>
                    <a:pt x="17655" y="61161"/>
                  </a:cubicBezTo>
                  <a:lnTo>
                    <a:pt x="17140" y="61013"/>
                  </a:lnTo>
                  <a:lnTo>
                    <a:pt x="20559" y="55605"/>
                  </a:lnTo>
                  <a:close/>
                  <a:moveTo>
                    <a:pt x="90310" y="53232"/>
                  </a:moveTo>
                  <a:lnTo>
                    <a:pt x="98902" y="60232"/>
                  </a:lnTo>
                  <a:cubicBezTo>
                    <a:pt x="98873" y="60291"/>
                    <a:pt x="98858" y="60335"/>
                    <a:pt x="98858" y="60394"/>
                  </a:cubicBezTo>
                  <a:lnTo>
                    <a:pt x="98873" y="60394"/>
                  </a:lnTo>
                  <a:lnTo>
                    <a:pt x="92609" y="62546"/>
                  </a:lnTo>
                  <a:lnTo>
                    <a:pt x="87348" y="57078"/>
                  </a:lnTo>
                  <a:cubicBezTo>
                    <a:pt x="87437" y="56843"/>
                    <a:pt x="87407" y="56562"/>
                    <a:pt x="87274" y="56341"/>
                  </a:cubicBezTo>
                  <a:lnTo>
                    <a:pt x="90310" y="53232"/>
                  </a:lnTo>
                  <a:close/>
                  <a:moveTo>
                    <a:pt x="16904" y="61367"/>
                  </a:moveTo>
                  <a:lnTo>
                    <a:pt x="17478" y="61529"/>
                  </a:lnTo>
                  <a:cubicBezTo>
                    <a:pt x="17464" y="61647"/>
                    <a:pt x="17464" y="61765"/>
                    <a:pt x="17493" y="61897"/>
                  </a:cubicBezTo>
                  <a:lnTo>
                    <a:pt x="16005" y="62811"/>
                  </a:lnTo>
                  <a:lnTo>
                    <a:pt x="16904" y="61367"/>
                  </a:lnTo>
                  <a:close/>
                  <a:moveTo>
                    <a:pt x="13426" y="60365"/>
                  </a:moveTo>
                  <a:lnTo>
                    <a:pt x="16521" y="61249"/>
                  </a:lnTo>
                  <a:lnTo>
                    <a:pt x="15253" y="63283"/>
                  </a:lnTo>
                  <a:lnTo>
                    <a:pt x="15165" y="63327"/>
                  </a:lnTo>
                  <a:lnTo>
                    <a:pt x="13426" y="60365"/>
                  </a:lnTo>
                  <a:close/>
                  <a:moveTo>
                    <a:pt x="98828" y="60836"/>
                  </a:moveTo>
                  <a:lnTo>
                    <a:pt x="95233" y="65272"/>
                  </a:lnTo>
                  <a:lnTo>
                    <a:pt x="92904" y="62855"/>
                  </a:lnTo>
                  <a:lnTo>
                    <a:pt x="98828" y="60836"/>
                  </a:lnTo>
                  <a:close/>
                  <a:moveTo>
                    <a:pt x="23992" y="58434"/>
                  </a:moveTo>
                  <a:lnTo>
                    <a:pt x="32555" y="65420"/>
                  </a:lnTo>
                  <a:lnTo>
                    <a:pt x="18982" y="61558"/>
                  </a:lnTo>
                  <a:cubicBezTo>
                    <a:pt x="18982" y="61529"/>
                    <a:pt x="18982" y="61500"/>
                    <a:pt x="18967" y="61485"/>
                  </a:cubicBezTo>
                  <a:lnTo>
                    <a:pt x="23992" y="58434"/>
                  </a:lnTo>
                  <a:close/>
                  <a:moveTo>
                    <a:pt x="39334" y="49120"/>
                  </a:moveTo>
                  <a:lnTo>
                    <a:pt x="47292" y="58360"/>
                  </a:lnTo>
                  <a:lnTo>
                    <a:pt x="35487" y="65523"/>
                  </a:lnTo>
                  <a:lnTo>
                    <a:pt x="27323" y="57034"/>
                  </a:lnTo>
                  <a:cubicBezTo>
                    <a:pt x="27470" y="56828"/>
                    <a:pt x="27515" y="56577"/>
                    <a:pt x="27456" y="56327"/>
                  </a:cubicBezTo>
                  <a:lnTo>
                    <a:pt x="39334" y="49120"/>
                  </a:lnTo>
                  <a:close/>
                  <a:moveTo>
                    <a:pt x="26174" y="57108"/>
                  </a:moveTo>
                  <a:cubicBezTo>
                    <a:pt x="26310" y="57231"/>
                    <a:pt x="26485" y="57316"/>
                    <a:pt x="26674" y="57316"/>
                  </a:cubicBezTo>
                  <a:cubicBezTo>
                    <a:pt x="26689" y="57316"/>
                    <a:pt x="26704" y="57315"/>
                    <a:pt x="26719" y="57314"/>
                  </a:cubicBezTo>
                  <a:cubicBezTo>
                    <a:pt x="26807" y="57314"/>
                    <a:pt x="26910" y="57299"/>
                    <a:pt x="26999" y="57270"/>
                  </a:cubicBezTo>
                  <a:lnTo>
                    <a:pt x="35134" y="65729"/>
                  </a:lnTo>
                  <a:lnTo>
                    <a:pt x="34662" y="66009"/>
                  </a:lnTo>
                  <a:lnTo>
                    <a:pt x="34589" y="65994"/>
                  </a:lnTo>
                  <a:cubicBezTo>
                    <a:pt x="34530" y="65965"/>
                    <a:pt x="34471" y="65950"/>
                    <a:pt x="34397" y="65950"/>
                  </a:cubicBezTo>
                  <a:lnTo>
                    <a:pt x="33513" y="65685"/>
                  </a:lnTo>
                  <a:lnTo>
                    <a:pt x="24361" y="58213"/>
                  </a:lnTo>
                  <a:lnTo>
                    <a:pt x="26174" y="57108"/>
                  </a:lnTo>
                  <a:close/>
                  <a:moveTo>
                    <a:pt x="35414" y="66024"/>
                  </a:moveTo>
                  <a:lnTo>
                    <a:pt x="35694" y="66319"/>
                  </a:lnTo>
                  <a:lnTo>
                    <a:pt x="35178" y="66156"/>
                  </a:lnTo>
                  <a:lnTo>
                    <a:pt x="35414" y="66024"/>
                  </a:lnTo>
                  <a:close/>
                  <a:moveTo>
                    <a:pt x="77563" y="47484"/>
                  </a:moveTo>
                  <a:lnTo>
                    <a:pt x="86036" y="56282"/>
                  </a:lnTo>
                  <a:cubicBezTo>
                    <a:pt x="85860" y="56533"/>
                    <a:pt x="85815" y="56857"/>
                    <a:pt x="85933" y="57137"/>
                  </a:cubicBezTo>
                  <a:lnTo>
                    <a:pt x="85933" y="57152"/>
                  </a:lnTo>
                  <a:lnTo>
                    <a:pt x="75882" y="67453"/>
                  </a:lnTo>
                  <a:cubicBezTo>
                    <a:pt x="75809" y="67424"/>
                    <a:pt x="75720" y="67409"/>
                    <a:pt x="75632" y="67409"/>
                  </a:cubicBezTo>
                  <a:cubicBezTo>
                    <a:pt x="75558" y="67409"/>
                    <a:pt x="75485" y="67409"/>
                    <a:pt x="75411" y="67439"/>
                  </a:cubicBezTo>
                  <a:lnTo>
                    <a:pt x="69383" y="60438"/>
                  </a:lnTo>
                  <a:lnTo>
                    <a:pt x="77563" y="47484"/>
                  </a:lnTo>
                  <a:close/>
                  <a:moveTo>
                    <a:pt x="87127" y="57417"/>
                  </a:moveTo>
                  <a:lnTo>
                    <a:pt x="92197" y="62693"/>
                  </a:lnTo>
                  <a:lnTo>
                    <a:pt x="76384" y="68117"/>
                  </a:lnTo>
                  <a:cubicBezTo>
                    <a:pt x="76369" y="67954"/>
                    <a:pt x="76310" y="67792"/>
                    <a:pt x="76207" y="67660"/>
                  </a:cubicBezTo>
                  <a:lnTo>
                    <a:pt x="86184" y="57461"/>
                  </a:lnTo>
                  <a:cubicBezTo>
                    <a:pt x="86316" y="57550"/>
                    <a:pt x="86464" y="57594"/>
                    <a:pt x="86626" y="57594"/>
                  </a:cubicBezTo>
                  <a:cubicBezTo>
                    <a:pt x="86803" y="57594"/>
                    <a:pt x="86980" y="57535"/>
                    <a:pt x="87127" y="57417"/>
                  </a:cubicBezTo>
                  <a:close/>
                  <a:moveTo>
                    <a:pt x="35016" y="66540"/>
                  </a:moveTo>
                  <a:lnTo>
                    <a:pt x="35635" y="66717"/>
                  </a:lnTo>
                  <a:cubicBezTo>
                    <a:pt x="35561" y="67159"/>
                    <a:pt x="35826" y="67660"/>
                    <a:pt x="36386" y="67660"/>
                  </a:cubicBezTo>
                  <a:cubicBezTo>
                    <a:pt x="36405" y="67661"/>
                    <a:pt x="36423" y="67662"/>
                    <a:pt x="36441" y="67662"/>
                  </a:cubicBezTo>
                  <a:cubicBezTo>
                    <a:pt x="36596" y="67662"/>
                    <a:pt x="36739" y="67606"/>
                    <a:pt x="36858" y="67527"/>
                  </a:cubicBezTo>
                  <a:lnTo>
                    <a:pt x="40926" y="71757"/>
                  </a:lnTo>
                  <a:lnTo>
                    <a:pt x="35016" y="66923"/>
                  </a:lnTo>
                  <a:cubicBezTo>
                    <a:pt x="35045" y="66790"/>
                    <a:pt x="35045" y="66658"/>
                    <a:pt x="35016" y="66540"/>
                  </a:cubicBezTo>
                  <a:close/>
                  <a:moveTo>
                    <a:pt x="60541" y="50785"/>
                  </a:moveTo>
                  <a:lnTo>
                    <a:pt x="68882" y="60468"/>
                  </a:lnTo>
                  <a:lnTo>
                    <a:pt x="60998" y="72965"/>
                  </a:lnTo>
                  <a:lnTo>
                    <a:pt x="60909" y="72965"/>
                  </a:lnTo>
                  <a:cubicBezTo>
                    <a:pt x="60777" y="72965"/>
                    <a:pt x="60629" y="73009"/>
                    <a:pt x="60511" y="73083"/>
                  </a:cubicBezTo>
                  <a:lnTo>
                    <a:pt x="47911" y="58449"/>
                  </a:lnTo>
                  <a:lnTo>
                    <a:pt x="60541" y="50785"/>
                  </a:lnTo>
                  <a:close/>
                  <a:moveTo>
                    <a:pt x="69162" y="60792"/>
                  </a:moveTo>
                  <a:lnTo>
                    <a:pt x="75057" y="67630"/>
                  </a:lnTo>
                  <a:cubicBezTo>
                    <a:pt x="74895" y="67822"/>
                    <a:pt x="74821" y="68087"/>
                    <a:pt x="74866" y="68338"/>
                  </a:cubicBezTo>
                  <a:lnTo>
                    <a:pt x="74880" y="68338"/>
                  </a:lnTo>
                  <a:lnTo>
                    <a:pt x="74217" y="68883"/>
                  </a:lnTo>
                  <a:lnTo>
                    <a:pt x="61499" y="73230"/>
                  </a:lnTo>
                  <a:cubicBezTo>
                    <a:pt x="61469" y="73186"/>
                    <a:pt x="61425" y="73142"/>
                    <a:pt x="61381" y="73113"/>
                  </a:cubicBezTo>
                  <a:lnTo>
                    <a:pt x="69162" y="60792"/>
                  </a:lnTo>
                  <a:close/>
                  <a:moveTo>
                    <a:pt x="47557" y="58655"/>
                  </a:moveTo>
                  <a:lnTo>
                    <a:pt x="60202" y="73319"/>
                  </a:lnTo>
                  <a:lnTo>
                    <a:pt x="37153" y="66731"/>
                  </a:lnTo>
                  <a:cubicBezTo>
                    <a:pt x="37110" y="66357"/>
                    <a:pt x="36800" y="66068"/>
                    <a:pt x="36415" y="66068"/>
                  </a:cubicBezTo>
                  <a:cubicBezTo>
                    <a:pt x="36406" y="66068"/>
                    <a:pt x="36396" y="66068"/>
                    <a:pt x="36386" y="66068"/>
                  </a:cubicBezTo>
                  <a:cubicBezTo>
                    <a:pt x="36283" y="66068"/>
                    <a:pt x="36180" y="66083"/>
                    <a:pt x="36077" y="66127"/>
                  </a:cubicBezTo>
                  <a:lnTo>
                    <a:pt x="35767" y="65818"/>
                  </a:lnTo>
                  <a:lnTo>
                    <a:pt x="47557" y="58655"/>
                  </a:lnTo>
                  <a:close/>
                  <a:moveTo>
                    <a:pt x="18967" y="61956"/>
                  </a:moveTo>
                  <a:lnTo>
                    <a:pt x="33336" y="66053"/>
                  </a:lnTo>
                  <a:lnTo>
                    <a:pt x="33616" y="66289"/>
                  </a:lnTo>
                  <a:cubicBezTo>
                    <a:pt x="33542" y="66422"/>
                    <a:pt x="33513" y="66569"/>
                    <a:pt x="33513" y="66717"/>
                  </a:cubicBezTo>
                  <a:lnTo>
                    <a:pt x="21973" y="73717"/>
                  </a:lnTo>
                  <a:cubicBezTo>
                    <a:pt x="21837" y="73580"/>
                    <a:pt x="21649" y="73494"/>
                    <a:pt x="21458" y="73494"/>
                  </a:cubicBezTo>
                  <a:cubicBezTo>
                    <a:pt x="21443" y="73494"/>
                    <a:pt x="21428" y="73495"/>
                    <a:pt x="21413" y="73496"/>
                  </a:cubicBezTo>
                  <a:cubicBezTo>
                    <a:pt x="21340" y="73496"/>
                    <a:pt x="21266" y="73510"/>
                    <a:pt x="21192" y="73525"/>
                  </a:cubicBezTo>
                  <a:lnTo>
                    <a:pt x="15681" y="64211"/>
                  </a:lnTo>
                  <a:cubicBezTo>
                    <a:pt x="15710" y="63975"/>
                    <a:pt x="15651" y="63754"/>
                    <a:pt x="15518" y="63577"/>
                  </a:cubicBezTo>
                  <a:lnTo>
                    <a:pt x="15533" y="63577"/>
                  </a:lnTo>
                  <a:lnTo>
                    <a:pt x="17670" y="62266"/>
                  </a:lnTo>
                  <a:cubicBezTo>
                    <a:pt x="17807" y="62403"/>
                    <a:pt x="17994" y="62488"/>
                    <a:pt x="18185" y="62488"/>
                  </a:cubicBezTo>
                  <a:cubicBezTo>
                    <a:pt x="18200" y="62488"/>
                    <a:pt x="18215" y="62488"/>
                    <a:pt x="18230" y="62487"/>
                  </a:cubicBezTo>
                  <a:cubicBezTo>
                    <a:pt x="18241" y="62487"/>
                    <a:pt x="18251" y="62488"/>
                    <a:pt x="18262" y="62488"/>
                  </a:cubicBezTo>
                  <a:cubicBezTo>
                    <a:pt x="18588" y="62488"/>
                    <a:pt x="18881" y="62270"/>
                    <a:pt x="18967" y="61956"/>
                  </a:cubicBezTo>
                  <a:close/>
                  <a:moveTo>
                    <a:pt x="14192" y="64373"/>
                  </a:moveTo>
                  <a:cubicBezTo>
                    <a:pt x="14236" y="64476"/>
                    <a:pt x="14280" y="64565"/>
                    <a:pt x="14369" y="64653"/>
                  </a:cubicBezTo>
                  <a:lnTo>
                    <a:pt x="7531" y="75485"/>
                  </a:lnTo>
                  <a:lnTo>
                    <a:pt x="958" y="72906"/>
                  </a:lnTo>
                  <a:cubicBezTo>
                    <a:pt x="973" y="72744"/>
                    <a:pt x="943" y="72582"/>
                    <a:pt x="870" y="72449"/>
                  </a:cubicBezTo>
                  <a:lnTo>
                    <a:pt x="14192" y="64373"/>
                  </a:lnTo>
                  <a:close/>
                  <a:moveTo>
                    <a:pt x="73274" y="69605"/>
                  </a:moveTo>
                  <a:lnTo>
                    <a:pt x="64962" y="76237"/>
                  </a:lnTo>
                  <a:lnTo>
                    <a:pt x="61646" y="74011"/>
                  </a:lnTo>
                  <a:cubicBezTo>
                    <a:pt x="61676" y="73879"/>
                    <a:pt x="61690" y="73731"/>
                    <a:pt x="61661" y="73584"/>
                  </a:cubicBezTo>
                  <a:lnTo>
                    <a:pt x="73274" y="69605"/>
                  </a:lnTo>
                  <a:close/>
                  <a:moveTo>
                    <a:pt x="15474" y="64653"/>
                  </a:moveTo>
                  <a:lnTo>
                    <a:pt x="20839" y="73731"/>
                  </a:lnTo>
                  <a:cubicBezTo>
                    <a:pt x="20662" y="73938"/>
                    <a:pt x="20588" y="74233"/>
                    <a:pt x="20662" y="74498"/>
                  </a:cubicBezTo>
                  <a:lnTo>
                    <a:pt x="14531" y="78241"/>
                  </a:lnTo>
                  <a:lnTo>
                    <a:pt x="7914" y="75633"/>
                  </a:lnTo>
                  <a:lnTo>
                    <a:pt x="14708" y="64845"/>
                  </a:lnTo>
                  <a:cubicBezTo>
                    <a:pt x="14782" y="64874"/>
                    <a:pt x="14841" y="64874"/>
                    <a:pt x="14914" y="64874"/>
                  </a:cubicBezTo>
                  <a:cubicBezTo>
                    <a:pt x="15121" y="64874"/>
                    <a:pt x="15327" y="64801"/>
                    <a:pt x="15474" y="64653"/>
                  </a:cubicBezTo>
                  <a:close/>
                  <a:moveTo>
                    <a:pt x="92491" y="63003"/>
                  </a:moveTo>
                  <a:lnTo>
                    <a:pt x="94967" y="65582"/>
                  </a:lnTo>
                  <a:lnTo>
                    <a:pt x="84253" y="78801"/>
                  </a:lnTo>
                  <a:lnTo>
                    <a:pt x="76325" y="68559"/>
                  </a:lnTo>
                  <a:lnTo>
                    <a:pt x="92491" y="63003"/>
                  </a:lnTo>
                  <a:close/>
                  <a:moveTo>
                    <a:pt x="45818" y="76266"/>
                  </a:moveTo>
                  <a:lnTo>
                    <a:pt x="49252" y="79066"/>
                  </a:lnTo>
                  <a:cubicBezTo>
                    <a:pt x="49061" y="79096"/>
                    <a:pt x="48884" y="79184"/>
                    <a:pt x="48781" y="79332"/>
                  </a:cubicBezTo>
                  <a:lnTo>
                    <a:pt x="45818" y="76266"/>
                  </a:lnTo>
                  <a:close/>
                  <a:moveTo>
                    <a:pt x="37123" y="67129"/>
                  </a:moveTo>
                  <a:lnTo>
                    <a:pt x="60143" y="73717"/>
                  </a:lnTo>
                  <a:cubicBezTo>
                    <a:pt x="60143" y="73746"/>
                    <a:pt x="60143" y="73790"/>
                    <a:pt x="60143" y="73820"/>
                  </a:cubicBezTo>
                  <a:lnTo>
                    <a:pt x="50284" y="79405"/>
                  </a:lnTo>
                  <a:lnTo>
                    <a:pt x="43505" y="73864"/>
                  </a:lnTo>
                  <a:lnTo>
                    <a:pt x="37094" y="67203"/>
                  </a:lnTo>
                  <a:cubicBezTo>
                    <a:pt x="37109" y="67173"/>
                    <a:pt x="37109" y="67159"/>
                    <a:pt x="37123" y="67129"/>
                  </a:cubicBezTo>
                  <a:close/>
                  <a:moveTo>
                    <a:pt x="855" y="73289"/>
                  </a:moveTo>
                  <a:lnTo>
                    <a:pt x="7310" y="75824"/>
                  </a:lnTo>
                  <a:lnTo>
                    <a:pt x="4554" y="80201"/>
                  </a:lnTo>
                  <a:lnTo>
                    <a:pt x="663" y="73481"/>
                  </a:lnTo>
                  <a:cubicBezTo>
                    <a:pt x="737" y="73422"/>
                    <a:pt x="796" y="73363"/>
                    <a:pt x="855" y="73289"/>
                  </a:cubicBezTo>
                  <a:close/>
                  <a:moveTo>
                    <a:pt x="20853" y="74852"/>
                  </a:moveTo>
                  <a:cubicBezTo>
                    <a:pt x="21001" y="74999"/>
                    <a:pt x="21207" y="75087"/>
                    <a:pt x="21413" y="75087"/>
                  </a:cubicBezTo>
                  <a:lnTo>
                    <a:pt x="21413" y="75073"/>
                  </a:lnTo>
                  <a:cubicBezTo>
                    <a:pt x="21487" y="75073"/>
                    <a:pt x="21561" y="75073"/>
                    <a:pt x="21634" y="75043"/>
                  </a:cubicBezTo>
                  <a:lnTo>
                    <a:pt x="26232" y="82839"/>
                  </a:lnTo>
                  <a:lnTo>
                    <a:pt x="14988" y="78418"/>
                  </a:lnTo>
                  <a:lnTo>
                    <a:pt x="20853" y="74852"/>
                  </a:lnTo>
                  <a:close/>
                  <a:moveTo>
                    <a:pt x="7693" y="75986"/>
                  </a:moveTo>
                  <a:lnTo>
                    <a:pt x="14089" y="78506"/>
                  </a:lnTo>
                  <a:lnTo>
                    <a:pt x="6293" y="83222"/>
                  </a:lnTo>
                  <a:lnTo>
                    <a:pt x="4775" y="80584"/>
                  </a:lnTo>
                  <a:lnTo>
                    <a:pt x="7693" y="75986"/>
                  </a:lnTo>
                  <a:close/>
                  <a:moveTo>
                    <a:pt x="60261" y="74203"/>
                  </a:moveTo>
                  <a:cubicBezTo>
                    <a:pt x="60401" y="74413"/>
                    <a:pt x="60620" y="74543"/>
                    <a:pt x="60869" y="74543"/>
                  </a:cubicBezTo>
                  <a:cubicBezTo>
                    <a:pt x="60883" y="74543"/>
                    <a:pt x="60896" y="74543"/>
                    <a:pt x="60909" y="74542"/>
                  </a:cubicBezTo>
                  <a:cubicBezTo>
                    <a:pt x="60926" y="74543"/>
                    <a:pt x="60942" y="74544"/>
                    <a:pt x="60958" y="74544"/>
                  </a:cubicBezTo>
                  <a:cubicBezTo>
                    <a:pt x="61133" y="74544"/>
                    <a:pt x="61304" y="74473"/>
                    <a:pt x="61425" y="74365"/>
                  </a:cubicBezTo>
                  <a:lnTo>
                    <a:pt x="64638" y="76502"/>
                  </a:lnTo>
                  <a:lnTo>
                    <a:pt x="55943" y="83443"/>
                  </a:lnTo>
                  <a:cubicBezTo>
                    <a:pt x="55805" y="83278"/>
                    <a:pt x="55602" y="83177"/>
                    <a:pt x="55395" y="83177"/>
                  </a:cubicBezTo>
                  <a:cubicBezTo>
                    <a:pt x="55381" y="83177"/>
                    <a:pt x="55367" y="83177"/>
                    <a:pt x="55353" y="83178"/>
                  </a:cubicBezTo>
                  <a:cubicBezTo>
                    <a:pt x="55331" y="83176"/>
                    <a:pt x="55308" y="83174"/>
                    <a:pt x="55286" y="83174"/>
                  </a:cubicBezTo>
                  <a:cubicBezTo>
                    <a:pt x="55180" y="83174"/>
                    <a:pt x="55083" y="83203"/>
                    <a:pt x="54985" y="83252"/>
                  </a:cubicBezTo>
                  <a:lnTo>
                    <a:pt x="50623" y="79671"/>
                  </a:lnTo>
                  <a:lnTo>
                    <a:pt x="60261" y="74203"/>
                  </a:lnTo>
                  <a:close/>
                  <a:moveTo>
                    <a:pt x="95247" y="65876"/>
                  </a:moveTo>
                  <a:lnTo>
                    <a:pt x="99197" y="69959"/>
                  </a:lnTo>
                  <a:cubicBezTo>
                    <a:pt x="99064" y="70268"/>
                    <a:pt x="99108" y="70622"/>
                    <a:pt x="99330" y="70872"/>
                  </a:cubicBezTo>
                  <a:lnTo>
                    <a:pt x="88247" y="83443"/>
                  </a:lnTo>
                  <a:lnTo>
                    <a:pt x="88218" y="83443"/>
                  </a:lnTo>
                  <a:cubicBezTo>
                    <a:pt x="88100" y="83443"/>
                    <a:pt x="87982" y="83458"/>
                    <a:pt x="87879" y="83502"/>
                  </a:cubicBezTo>
                  <a:lnTo>
                    <a:pt x="84489" y="79140"/>
                  </a:lnTo>
                  <a:lnTo>
                    <a:pt x="95247" y="65876"/>
                  </a:lnTo>
                  <a:close/>
                  <a:moveTo>
                    <a:pt x="50254" y="79877"/>
                  </a:moveTo>
                  <a:lnTo>
                    <a:pt x="54690" y="83517"/>
                  </a:lnTo>
                  <a:cubicBezTo>
                    <a:pt x="54528" y="83797"/>
                    <a:pt x="54543" y="84136"/>
                    <a:pt x="54705" y="84416"/>
                  </a:cubicBezTo>
                  <a:lnTo>
                    <a:pt x="54115" y="84888"/>
                  </a:lnTo>
                  <a:lnTo>
                    <a:pt x="49886" y="80466"/>
                  </a:lnTo>
                  <a:cubicBezTo>
                    <a:pt x="50033" y="80334"/>
                    <a:pt x="50122" y="80157"/>
                    <a:pt x="50136" y="79951"/>
                  </a:cubicBezTo>
                  <a:lnTo>
                    <a:pt x="50254" y="79877"/>
                  </a:lnTo>
                  <a:close/>
                  <a:moveTo>
                    <a:pt x="76059" y="68868"/>
                  </a:moveTo>
                  <a:lnTo>
                    <a:pt x="83988" y="79125"/>
                  </a:lnTo>
                  <a:lnTo>
                    <a:pt x="79287" y="84917"/>
                  </a:lnTo>
                  <a:cubicBezTo>
                    <a:pt x="79154" y="84814"/>
                    <a:pt x="78977" y="84755"/>
                    <a:pt x="78800" y="84755"/>
                  </a:cubicBezTo>
                  <a:cubicBezTo>
                    <a:pt x="78787" y="84754"/>
                    <a:pt x="78774" y="84754"/>
                    <a:pt x="78761" y="84754"/>
                  </a:cubicBezTo>
                  <a:cubicBezTo>
                    <a:pt x="78540" y="84754"/>
                    <a:pt x="78336" y="84868"/>
                    <a:pt x="78211" y="85035"/>
                  </a:cubicBezTo>
                  <a:lnTo>
                    <a:pt x="65316" y="76458"/>
                  </a:lnTo>
                  <a:lnTo>
                    <a:pt x="74394" y="69222"/>
                  </a:lnTo>
                  <a:lnTo>
                    <a:pt x="75293" y="68912"/>
                  </a:lnTo>
                  <a:cubicBezTo>
                    <a:pt x="75396" y="68957"/>
                    <a:pt x="75514" y="68986"/>
                    <a:pt x="75632" y="68986"/>
                  </a:cubicBezTo>
                  <a:cubicBezTo>
                    <a:pt x="75779" y="68986"/>
                    <a:pt x="75927" y="68942"/>
                    <a:pt x="76059" y="68868"/>
                  </a:cubicBezTo>
                  <a:close/>
                  <a:moveTo>
                    <a:pt x="4539" y="80968"/>
                  </a:moveTo>
                  <a:lnTo>
                    <a:pt x="5954" y="83414"/>
                  </a:lnTo>
                  <a:lnTo>
                    <a:pt x="1150" y="86332"/>
                  </a:lnTo>
                  <a:lnTo>
                    <a:pt x="1150" y="86332"/>
                  </a:lnTo>
                  <a:lnTo>
                    <a:pt x="4539" y="80968"/>
                  </a:lnTo>
                  <a:close/>
                  <a:moveTo>
                    <a:pt x="33601" y="67114"/>
                  </a:moveTo>
                  <a:cubicBezTo>
                    <a:pt x="33719" y="67380"/>
                    <a:pt x="33984" y="67527"/>
                    <a:pt x="34264" y="67527"/>
                  </a:cubicBezTo>
                  <a:cubicBezTo>
                    <a:pt x="34485" y="67527"/>
                    <a:pt x="34692" y="67439"/>
                    <a:pt x="34839" y="67277"/>
                  </a:cubicBezTo>
                  <a:lnTo>
                    <a:pt x="43239" y="74144"/>
                  </a:lnTo>
                  <a:lnTo>
                    <a:pt x="48618" y="79759"/>
                  </a:lnTo>
                  <a:cubicBezTo>
                    <a:pt x="48589" y="79951"/>
                    <a:pt x="48633" y="80142"/>
                    <a:pt x="48736" y="80319"/>
                  </a:cubicBezTo>
                  <a:lnTo>
                    <a:pt x="37595" y="86627"/>
                  </a:lnTo>
                  <a:cubicBezTo>
                    <a:pt x="37462" y="86376"/>
                    <a:pt x="37197" y="86229"/>
                    <a:pt x="36917" y="86229"/>
                  </a:cubicBezTo>
                  <a:cubicBezTo>
                    <a:pt x="36906" y="86228"/>
                    <a:pt x="36896" y="86228"/>
                    <a:pt x="36885" y="86228"/>
                  </a:cubicBezTo>
                  <a:cubicBezTo>
                    <a:pt x="36559" y="86228"/>
                    <a:pt x="36266" y="86446"/>
                    <a:pt x="36180" y="86774"/>
                  </a:cubicBezTo>
                  <a:lnTo>
                    <a:pt x="26822" y="83090"/>
                  </a:lnTo>
                  <a:lnTo>
                    <a:pt x="21973" y="74852"/>
                  </a:lnTo>
                  <a:cubicBezTo>
                    <a:pt x="22150" y="74630"/>
                    <a:pt x="22224" y="74336"/>
                    <a:pt x="22150" y="74056"/>
                  </a:cubicBezTo>
                  <a:lnTo>
                    <a:pt x="33601" y="67114"/>
                  </a:lnTo>
                  <a:close/>
                  <a:moveTo>
                    <a:pt x="84253" y="79435"/>
                  </a:moveTo>
                  <a:lnTo>
                    <a:pt x="87584" y="83753"/>
                  </a:lnTo>
                  <a:cubicBezTo>
                    <a:pt x="87481" y="83930"/>
                    <a:pt x="87437" y="84121"/>
                    <a:pt x="87466" y="84328"/>
                  </a:cubicBezTo>
                  <a:lnTo>
                    <a:pt x="83634" y="88660"/>
                  </a:lnTo>
                  <a:lnTo>
                    <a:pt x="79493" y="85905"/>
                  </a:lnTo>
                  <a:cubicBezTo>
                    <a:pt x="79582" y="85698"/>
                    <a:pt x="79596" y="85477"/>
                    <a:pt x="79523" y="85256"/>
                  </a:cubicBezTo>
                  <a:lnTo>
                    <a:pt x="84253" y="79435"/>
                  </a:lnTo>
                  <a:close/>
                  <a:moveTo>
                    <a:pt x="27161" y="83635"/>
                  </a:moveTo>
                  <a:lnTo>
                    <a:pt x="36165" y="87172"/>
                  </a:lnTo>
                  <a:cubicBezTo>
                    <a:pt x="36180" y="87246"/>
                    <a:pt x="36210" y="87305"/>
                    <a:pt x="36239" y="87378"/>
                  </a:cubicBezTo>
                  <a:lnTo>
                    <a:pt x="31111" y="90296"/>
                  </a:lnTo>
                  <a:lnTo>
                    <a:pt x="27161" y="83635"/>
                  </a:lnTo>
                  <a:close/>
                  <a:moveTo>
                    <a:pt x="49046" y="80555"/>
                  </a:moveTo>
                  <a:cubicBezTo>
                    <a:pt x="49149" y="80614"/>
                    <a:pt x="49267" y="80629"/>
                    <a:pt x="49385" y="80629"/>
                  </a:cubicBezTo>
                  <a:lnTo>
                    <a:pt x="49473" y="80629"/>
                  </a:lnTo>
                  <a:lnTo>
                    <a:pt x="53806" y="85138"/>
                  </a:lnTo>
                  <a:lnTo>
                    <a:pt x="46644" y="90856"/>
                  </a:lnTo>
                  <a:lnTo>
                    <a:pt x="37639" y="87319"/>
                  </a:lnTo>
                  <a:cubicBezTo>
                    <a:pt x="37669" y="87216"/>
                    <a:pt x="37683" y="87113"/>
                    <a:pt x="37683" y="87010"/>
                  </a:cubicBezTo>
                  <a:lnTo>
                    <a:pt x="49046" y="80555"/>
                  </a:lnTo>
                  <a:close/>
                  <a:moveTo>
                    <a:pt x="64992" y="76723"/>
                  </a:moveTo>
                  <a:lnTo>
                    <a:pt x="78049" y="85418"/>
                  </a:lnTo>
                  <a:cubicBezTo>
                    <a:pt x="78005" y="85683"/>
                    <a:pt x="78093" y="85963"/>
                    <a:pt x="78285" y="86155"/>
                  </a:cubicBezTo>
                  <a:lnTo>
                    <a:pt x="70415" y="95867"/>
                  </a:lnTo>
                  <a:lnTo>
                    <a:pt x="56090" y="84151"/>
                  </a:lnTo>
                  <a:cubicBezTo>
                    <a:pt x="56120" y="84033"/>
                    <a:pt x="56120" y="83930"/>
                    <a:pt x="56105" y="83812"/>
                  </a:cubicBezTo>
                  <a:lnTo>
                    <a:pt x="64992" y="76723"/>
                  </a:lnTo>
                  <a:close/>
                  <a:moveTo>
                    <a:pt x="55913" y="84519"/>
                  </a:moveTo>
                  <a:lnTo>
                    <a:pt x="70164" y="96176"/>
                  </a:lnTo>
                  <a:lnTo>
                    <a:pt x="68175" y="98623"/>
                  </a:lnTo>
                  <a:cubicBezTo>
                    <a:pt x="68062" y="98563"/>
                    <a:pt x="67937" y="98533"/>
                    <a:pt x="67813" y="98533"/>
                  </a:cubicBezTo>
                  <a:cubicBezTo>
                    <a:pt x="67661" y="98533"/>
                    <a:pt x="67509" y="98578"/>
                    <a:pt x="67379" y="98667"/>
                  </a:cubicBezTo>
                  <a:lnTo>
                    <a:pt x="54395" y="85182"/>
                  </a:lnTo>
                  <a:lnTo>
                    <a:pt x="55014" y="84681"/>
                  </a:lnTo>
                  <a:cubicBezTo>
                    <a:pt x="55118" y="84726"/>
                    <a:pt x="55235" y="84755"/>
                    <a:pt x="55353" y="84755"/>
                  </a:cubicBezTo>
                  <a:cubicBezTo>
                    <a:pt x="55560" y="84755"/>
                    <a:pt x="55766" y="84667"/>
                    <a:pt x="55913" y="84519"/>
                  </a:cubicBezTo>
                  <a:close/>
                  <a:moveTo>
                    <a:pt x="87628" y="84755"/>
                  </a:moveTo>
                  <a:cubicBezTo>
                    <a:pt x="87752" y="84921"/>
                    <a:pt x="87954" y="85022"/>
                    <a:pt x="88173" y="85022"/>
                  </a:cubicBezTo>
                  <a:cubicBezTo>
                    <a:pt x="88188" y="85022"/>
                    <a:pt x="88203" y="85021"/>
                    <a:pt x="88218" y="85020"/>
                  </a:cubicBezTo>
                  <a:cubicBezTo>
                    <a:pt x="88321" y="85020"/>
                    <a:pt x="88424" y="85006"/>
                    <a:pt x="88527" y="84961"/>
                  </a:cubicBezTo>
                  <a:lnTo>
                    <a:pt x="98932" y="98402"/>
                  </a:lnTo>
                  <a:cubicBezTo>
                    <a:pt x="98828" y="98461"/>
                    <a:pt x="98740" y="98564"/>
                    <a:pt x="98681" y="98667"/>
                  </a:cubicBezTo>
                  <a:lnTo>
                    <a:pt x="83973" y="88881"/>
                  </a:lnTo>
                  <a:lnTo>
                    <a:pt x="87628" y="84755"/>
                  </a:lnTo>
                  <a:close/>
                  <a:moveTo>
                    <a:pt x="37389" y="87658"/>
                  </a:moveTo>
                  <a:lnTo>
                    <a:pt x="46275" y="91166"/>
                  </a:lnTo>
                  <a:lnTo>
                    <a:pt x="36829" y="98697"/>
                  </a:lnTo>
                  <a:cubicBezTo>
                    <a:pt x="36681" y="98446"/>
                    <a:pt x="36416" y="98284"/>
                    <a:pt x="36121" y="98269"/>
                  </a:cubicBezTo>
                  <a:cubicBezTo>
                    <a:pt x="36033" y="98269"/>
                    <a:pt x="35944" y="98284"/>
                    <a:pt x="35856" y="98313"/>
                  </a:cubicBezTo>
                  <a:lnTo>
                    <a:pt x="31302" y="90635"/>
                  </a:lnTo>
                  <a:lnTo>
                    <a:pt x="36504" y="87688"/>
                  </a:lnTo>
                  <a:cubicBezTo>
                    <a:pt x="36636" y="87771"/>
                    <a:pt x="36781" y="87812"/>
                    <a:pt x="36925" y="87812"/>
                  </a:cubicBezTo>
                  <a:cubicBezTo>
                    <a:pt x="37087" y="87812"/>
                    <a:pt x="37248" y="87760"/>
                    <a:pt x="37389" y="87658"/>
                  </a:cubicBezTo>
                  <a:close/>
                  <a:moveTo>
                    <a:pt x="14546" y="78683"/>
                  </a:moveTo>
                  <a:lnTo>
                    <a:pt x="26557" y="83399"/>
                  </a:lnTo>
                  <a:lnTo>
                    <a:pt x="30757" y="90503"/>
                  </a:lnTo>
                  <a:lnTo>
                    <a:pt x="16049" y="98829"/>
                  </a:lnTo>
                  <a:cubicBezTo>
                    <a:pt x="15911" y="98650"/>
                    <a:pt x="15708" y="98548"/>
                    <a:pt x="15489" y="98548"/>
                  </a:cubicBezTo>
                  <a:cubicBezTo>
                    <a:pt x="15474" y="98548"/>
                    <a:pt x="15460" y="98548"/>
                    <a:pt x="15445" y="98549"/>
                  </a:cubicBezTo>
                  <a:cubicBezTo>
                    <a:pt x="15356" y="98549"/>
                    <a:pt x="15283" y="98564"/>
                    <a:pt x="15194" y="98593"/>
                  </a:cubicBezTo>
                  <a:lnTo>
                    <a:pt x="6499" y="83561"/>
                  </a:lnTo>
                  <a:lnTo>
                    <a:pt x="14546" y="78683"/>
                  </a:lnTo>
                  <a:close/>
                  <a:moveTo>
                    <a:pt x="79243" y="86214"/>
                  </a:moveTo>
                  <a:lnTo>
                    <a:pt x="83369" y="88955"/>
                  </a:lnTo>
                  <a:lnTo>
                    <a:pt x="74910" y="98564"/>
                  </a:lnTo>
                  <a:cubicBezTo>
                    <a:pt x="74836" y="98549"/>
                    <a:pt x="74762" y="98534"/>
                    <a:pt x="74703" y="98534"/>
                  </a:cubicBezTo>
                  <a:cubicBezTo>
                    <a:pt x="74453" y="98534"/>
                    <a:pt x="74217" y="98652"/>
                    <a:pt x="74070" y="98859"/>
                  </a:cubicBezTo>
                  <a:lnTo>
                    <a:pt x="70724" y="96117"/>
                  </a:lnTo>
                  <a:lnTo>
                    <a:pt x="78653" y="86332"/>
                  </a:lnTo>
                  <a:cubicBezTo>
                    <a:pt x="78712" y="86347"/>
                    <a:pt x="78756" y="86347"/>
                    <a:pt x="78800" y="86347"/>
                  </a:cubicBezTo>
                  <a:cubicBezTo>
                    <a:pt x="78963" y="86347"/>
                    <a:pt x="79125" y="86302"/>
                    <a:pt x="79243" y="86214"/>
                  </a:cubicBezTo>
                  <a:close/>
                  <a:moveTo>
                    <a:pt x="54086" y="85418"/>
                  </a:moveTo>
                  <a:lnTo>
                    <a:pt x="67025" y="98873"/>
                  </a:lnTo>
                  <a:lnTo>
                    <a:pt x="67025" y="98873"/>
                  </a:lnTo>
                  <a:lnTo>
                    <a:pt x="47071" y="91033"/>
                  </a:lnTo>
                  <a:lnTo>
                    <a:pt x="54086" y="85418"/>
                  </a:lnTo>
                  <a:close/>
                  <a:moveTo>
                    <a:pt x="0" y="1"/>
                  </a:moveTo>
                  <a:lnTo>
                    <a:pt x="0" y="841"/>
                  </a:lnTo>
                  <a:cubicBezTo>
                    <a:pt x="30" y="870"/>
                    <a:pt x="44" y="900"/>
                    <a:pt x="74" y="914"/>
                  </a:cubicBezTo>
                  <a:cubicBezTo>
                    <a:pt x="221" y="1047"/>
                    <a:pt x="413" y="1121"/>
                    <a:pt x="604" y="1121"/>
                  </a:cubicBezTo>
                  <a:lnTo>
                    <a:pt x="619" y="1121"/>
                  </a:lnTo>
                  <a:lnTo>
                    <a:pt x="11127" y="14679"/>
                  </a:lnTo>
                  <a:cubicBezTo>
                    <a:pt x="10876" y="15047"/>
                    <a:pt x="10950" y="15563"/>
                    <a:pt x="11304" y="15843"/>
                  </a:cubicBezTo>
                  <a:lnTo>
                    <a:pt x="295" y="28326"/>
                  </a:lnTo>
                  <a:cubicBezTo>
                    <a:pt x="236" y="28311"/>
                    <a:pt x="192" y="28311"/>
                    <a:pt x="147" y="28296"/>
                  </a:cubicBezTo>
                  <a:lnTo>
                    <a:pt x="15" y="28296"/>
                  </a:lnTo>
                  <a:lnTo>
                    <a:pt x="15" y="29873"/>
                  </a:lnTo>
                  <a:lnTo>
                    <a:pt x="74" y="29873"/>
                  </a:lnTo>
                  <a:cubicBezTo>
                    <a:pt x="236" y="29873"/>
                    <a:pt x="398" y="29829"/>
                    <a:pt x="531" y="29741"/>
                  </a:cubicBezTo>
                  <a:lnTo>
                    <a:pt x="4451" y="33838"/>
                  </a:lnTo>
                  <a:lnTo>
                    <a:pt x="855" y="38273"/>
                  </a:lnTo>
                  <a:cubicBezTo>
                    <a:pt x="707" y="38156"/>
                    <a:pt x="531" y="38097"/>
                    <a:pt x="339" y="38097"/>
                  </a:cubicBezTo>
                  <a:cubicBezTo>
                    <a:pt x="251" y="38097"/>
                    <a:pt x="162" y="38111"/>
                    <a:pt x="88" y="38141"/>
                  </a:cubicBezTo>
                  <a:lnTo>
                    <a:pt x="15" y="38170"/>
                  </a:lnTo>
                  <a:lnTo>
                    <a:pt x="15" y="39615"/>
                  </a:lnTo>
                  <a:cubicBezTo>
                    <a:pt x="30" y="39629"/>
                    <a:pt x="59" y="39644"/>
                    <a:pt x="74" y="39644"/>
                  </a:cubicBezTo>
                  <a:cubicBezTo>
                    <a:pt x="162" y="39674"/>
                    <a:pt x="251" y="39688"/>
                    <a:pt x="339" y="39688"/>
                  </a:cubicBezTo>
                  <a:cubicBezTo>
                    <a:pt x="457" y="39688"/>
                    <a:pt x="575" y="39659"/>
                    <a:pt x="693" y="39615"/>
                  </a:cubicBezTo>
                  <a:lnTo>
                    <a:pt x="6484" y="49415"/>
                  </a:lnTo>
                  <a:lnTo>
                    <a:pt x="413" y="55634"/>
                  </a:lnTo>
                  <a:cubicBezTo>
                    <a:pt x="354" y="55605"/>
                    <a:pt x="280" y="55605"/>
                    <a:pt x="206" y="55605"/>
                  </a:cubicBezTo>
                  <a:lnTo>
                    <a:pt x="74" y="55605"/>
                  </a:lnTo>
                  <a:cubicBezTo>
                    <a:pt x="59" y="55619"/>
                    <a:pt x="30" y="55619"/>
                    <a:pt x="15" y="55619"/>
                  </a:cubicBezTo>
                  <a:lnTo>
                    <a:pt x="15" y="57167"/>
                  </a:lnTo>
                  <a:cubicBezTo>
                    <a:pt x="30" y="57167"/>
                    <a:pt x="59" y="57181"/>
                    <a:pt x="74" y="57181"/>
                  </a:cubicBezTo>
                  <a:cubicBezTo>
                    <a:pt x="118" y="57181"/>
                    <a:pt x="162" y="57196"/>
                    <a:pt x="206" y="57196"/>
                  </a:cubicBezTo>
                  <a:cubicBezTo>
                    <a:pt x="486" y="57196"/>
                    <a:pt x="752" y="57049"/>
                    <a:pt x="884" y="56784"/>
                  </a:cubicBezTo>
                  <a:lnTo>
                    <a:pt x="12851" y="60203"/>
                  </a:lnTo>
                  <a:lnTo>
                    <a:pt x="14693" y="63327"/>
                  </a:lnTo>
                  <a:cubicBezTo>
                    <a:pt x="14413" y="63401"/>
                    <a:pt x="14207" y="63636"/>
                    <a:pt x="14163" y="63916"/>
                  </a:cubicBezTo>
                  <a:lnTo>
                    <a:pt x="604" y="72140"/>
                  </a:lnTo>
                  <a:cubicBezTo>
                    <a:pt x="486" y="72066"/>
                    <a:pt x="354" y="72037"/>
                    <a:pt x="206" y="72037"/>
                  </a:cubicBezTo>
                  <a:lnTo>
                    <a:pt x="74" y="72037"/>
                  </a:lnTo>
                  <a:cubicBezTo>
                    <a:pt x="59" y="72051"/>
                    <a:pt x="30" y="72051"/>
                    <a:pt x="15" y="72051"/>
                  </a:cubicBezTo>
                  <a:lnTo>
                    <a:pt x="15" y="73599"/>
                  </a:lnTo>
                  <a:cubicBezTo>
                    <a:pt x="30" y="73599"/>
                    <a:pt x="59" y="73614"/>
                    <a:pt x="74" y="73614"/>
                  </a:cubicBezTo>
                  <a:cubicBezTo>
                    <a:pt x="103" y="73614"/>
                    <a:pt x="133" y="73620"/>
                    <a:pt x="162" y="73620"/>
                  </a:cubicBezTo>
                  <a:cubicBezTo>
                    <a:pt x="177" y="73620"/>
                    <a:pt x="192" y="73618"/>
                    <a:pt x="206" y="73614"/>
                  </a:cubicBezTo>
                  <a:lnTo>
                    <a:pt x="280" y="73614"/>
                  </a:lnTo>
                  <a:lnTo>
                    <a:pt x="4318" y="80584"/>
                  </a:lnTo>
                  <a:lnTo>
                    <a:pt x="781" y="86185"/>
                  </a:lnTo>
                  <a:cubicBezTo>
                    <a:pt x="693" y="85890"/>
                    <a:pt x="413" y="85698"/>
                    <a:pt x="118" y="85698"/>
                  </a:cubicBezTo>
                  <a:lnTo>
                    <a:pt x="15" y="85698"/>
                  </a:lnTo>
                  <a:lnTo>
                    <a:pt x="15" y="87275"/>
                  </a:lnTo>
                  <a:lnTo>
                    <a:pt x="74" y="87275"/>
                  </a:lnTo>
                  <a:cubicBezTo>
                    <a:pt x="236" y="87275"/>
                    <a:pt x="398" y="87216"/>
                    <a:pt x="531" y="87128"/>
                  </a:cubicBezTo>
                  <a:cubicBezTo>
                    <a:pt x="560" y="87128"/>
                    <a:pt x="604" y="87128"/>
                    <a:pt x="634" y="87098"/>
                  </a:cubicBezTo>
                  <a:lnTo>
                    <a:pt x="6160" y="83753"/>
                  </a:lnTo>
                  <a:lnTo>
                    <a:pt x="14870" y="98785"/>
                  </a:lnTo>
                  <a:cubicBezTo>
                    <a:pt x="14737" y="98962"/>
                    <a:pt x="14664" y="99183"/>
                    <a:pt x="14693" y="99404"/>
                  </a:cubicBezTo>
                  <a:lnTo>
                    <a:pt x="16211" y="99404"/>
                  </a:lnTo>
                  <a:cubicBezTo>
                    <a:pt x="16226" y="99330"/>
                    <a:pt x="16226" y="99271"/>
                    <a:pt x="16211" y="99198"/>
                  </a:cubicBezTo>
                  <a:lnTo>
                    <a:pt x="30978" y="90827"/>
                  </a:lnTo>
                  <a:lnTo>
                    <a:pt x="35546" y="98564"/>
                  </a:lnTo>
                  <a:cubicBezTo>
                    <a:pt x="35414" y="98711"/>
                    <a:pt x="35340" y="98888"/>
                    <a:pt x="35340" y="99080"/>
                  </a:cubicBezTo>
                  <a:lnTo>
                    <a:pt x="35340" y="99212"/>
                  </a:lnTo>
                  <a:cubicBezTo>
                    <a:pt x="35340" y="99271"/>
                    <a:pt x="35355" y="99345"/>
                    <a:pt x="35370" y="99404"/>
                  </a:cubicBezTo>
                  <a:lnTo>
                    <a:pt x="36902" y="99404"/>
                  </a:lnTo>
                  <a:cubicBezTo>
                    <a:pt x="36917" y="99345"/>
                    <a:pt x="36932" y="99271"/>
                    <a:pt x="36932" y="99212"/>
                  </a:cubicBezTo>
                  <a:lnTo>
                    <a:pt x="36932" y="99139"/>
                  </a:lnTo>
                  <a:lnTo>
                    <a:pt x="46717" y="91328"/>
                  </a:lnTo>
                  <a:lnTo>
                    <a:pt x="67055" y="99315"/>
                  </a:lnTo>
                  <a:lnTo>
                    <a:pt x="67055" y="99404"/>
                  </a:lnTo>
                  <a:lnTo>
                    <a:pt x="68573" y="99404"/>
                  </a:lnTo>
                  <a:cubicBezTo>
                    <a:pt x="68587" y="99242"/>
                    <a:pt x="68558" y="99065"/>
                    <a:pt x="68470" y="98918"/>
                  </a:cubicBezTo>
                  <a:lnTo>
                    <a:pt x="70489" y="96427"/>
                  </a:lnTo>
                  <a:lnTo>
                    <a:pt x="73937" y="99257"/>
                  </a:lnTo>
                  <a:cubicBezTo>
                    <a:pt x="73937" y="99301"/>
                    <a:pt x="73937" y="99360"/>
                    <a:pt x="73937" y="99404"/>
                  </a:cubicBezTo>
                  <a:lnTo>
                    <a:pt x="75470" y="99404"/>
                  </a:lnTo>
                  <a:cubicBezTo>
                    <a:pt x="75485" y="99183"/>
                    <a:pt x="75411" y="98947"/>
                    <a:pt x="75263" y="98770"/>
                  </a:cubicBezTo>
                  <a:lnTo>
                    <a:pt x="83708" y="89191"/>
                  </a:lnTo>
                  <a:lnTo>
                    <a:pt x="98593" y="99094"/>
                  </a:lnTo>
                  <a:cubicBezTo>
                    <a:pt x="98593" y="99212"/>
                    <a:pt x="98622" y="99315"/>
                    <a:pt x="98652" y="99419"/>
                  </a:cubicBezTo>
                  <a:lnTo>
                    <a:pt x="99433" y="99419"/>
                  </a:lnTo>
                  <a:lnTo>
                    <a:pt x="99433" y="98299"/>
                  </a:lnTo>
                  <a:lnTo>
                    <a:pt x="99344" y="98299"/>
                  </a:lnTo>
                  <a:lnTo>
                    <a:pt x="88837" y="84740"/>
                  </a:lnTo>
                  <a:cubicBezTo>
                    <a:pt x="89087" y="84372"/>
                    <a:pt x="89013" y="83856"/>
                    <a:pt x="88674" y="83576"/>
                  </a:cubicBezTo>
                  <a:lnTo>
                    <a:pt x="99418" y="71388"/>
                  </a:lnTo>
                  <a:lnTo>
                    <a:pt x="99418" y="69635"/>
                  </a:lnTo>
                  <a:lnTo>
                    <a:pt x="95513" y="65552"/>
                  </a:lnTo>
                  <a:lnTo>
                    <a:pt x="99108" y="61116"/>
                  </a:lnTo>
                  <a:cubicBezTo>
                    <a:pt x="99197" y="61190"/>
                    <a:pt x="99300" y="61249"/>
                    <a:pt x="99418" y="61278"/>
                  </a:cubicBezTo>
                  <a:lnTo>
                    <a:pt x="99418" y="59731"/>
                  </a:lnTo>
                  <a:cubicBezTo>
                    <a:pt x="99374" y="59746"/>
                    <a:pt x="99330" y="59760"/>
                    <a:pt x="99285" y="59775"/>
                  </a:cubicBezTo>
                  <a:lnTo>
                    <a:pt x="93479" y="49975"/>
                  </a:lnTo>
                  <a:lnTo>
                    <a:pt x="99418" y="43903"/>
                  </a:lnTo>
                  <a:lnTo>
                    <a:pt x="99418" y="42282"/>
                  </a:lnTo>
                  <a:cubicBezTo>
                    <a:pt x="99271" y="42341"/>
                    <a:pt x="99153" y="42459"/>
                    <a:pt x="99079" y="42606"/>
                  </a:cubicBezTo>
                  <a:lnTo>
                    <a:pt x="87112" y="39202"/>
                  </a:lnTo>
                  <a:lnTo>
                    <a:pt x="85270" y="36078"/>
                  </a:lnTo>
                  <a:cubicBezTo>
                    <a:pt x="85535" y="36004"/>
                    <a:pt x="85742" y="35768"/>
                    <a:pt x="85786" y="35488"/>
                  </a:cubicBezTo>
                  <a:lnTo>
                    <a:pt x="99344" y="27265"/>
                  </a:lnTo>
                  <a:cubicBezTo>
                    <a:pt x="99374" y="27265"/>
                    <a:pt x="99388" y="27279"/>
                    <a:pt x="99418" y="27294"/>
                  </a:cubicBezTo>
                  <a:lnTo>
                    <a:pt x="99418" y="25349"/>
                  </a:lnTo>
                  <a:lnTo>
                    <a:pt x="95645" y="18820"/>
                  </a:lnTo>
                  <a:lnTo>
                    <a:pt x="99167" y="13220"/>
                  </a:lnTo>
                  <a:cubicBezTo>
                    <a:pt x="99212" y="13367"/>
                    <a:pt x="99300" y="13485"/>
                    <a:pt x="99418" y="13574"/>
                  </a:cubicBezTo>
                  <a:lnTo>
                    <a:pt x="99418" y="12262"/>
                  </a:lnTo>
                  <a:cubicBezTo>
                    <a:pt x="99388" y="12262"/>
                    <a:pt x="99344" y="12277"/>
                    <a:pt x="99315" y="12292"/>
                  </a:cubicBezTo>
                  <a:lnTo>
                    <a:pt x="93788" y="15637"/>
                  </a:lnTo>
                  <a:lnTo>
                    <a:pt x="85093" y="605"/>
                  </a:lnTo>
                  <a:cubicBezTo>
                    <a:pt x="85226" y="428"/>
                    <a:pt x="85285" y="207"/>
                    <a:pt x="85270" y="1"/>
                  </a:cubicBezTo>
                  <a:lnTo>
                    <a:pt x="83737" y="1"/>
                  </a:lnTo>
                  <a:cubicBezTo>
                    <a:pt x="83737" y="60"/>
                    <a:pt x="83737" y="133"/>
                    <a:pt x="83737" y="192"/>
                  </a:cubicBezTo>
                  <a:lnTo>
                    <a:pt x="68985" y="8563"/>
                  </a:lnTo>
                  <a:lnTo>
                    <a:pt x="64417" y="841"/>
                  </a:lnTo>
                  <a:cubicBezTo>
                    <a:pt x="64549" y="693"/>
                    <a:pt x="64608" y="516"/>
                    <a:pt x="64623" y="325"/>
                  </a:cubicBezTo>
                  <a:lnTo>
                    <a:pt x="64623" y="192"/>
                  </a:lnTo>
                  <a:cubicBezTo>
                    <a:pt x="64623" y="133"/>
                    <a:pt x="64608" y="60"/>
                    <a:pt x="64594" y="1"/>
                  </a:cubicBezTo>
                  <a:lnTo>
                    <a:pt x="63061" y="1"/>
                  </a:lnTo>
                  <a:cubicBezTo>
                    <a:pt x="63046" y="60"/>
                    <a:pt x="63032" y="133"/>
                    <a:pt x="63032" y="192"/>
                  </a:cubicBezTo>
                  <a:lnTo>
                    <a:pt x="63032" y="266"/>
                  </a:lnTo>
                  <a:lnTo>
                    <a:pt x="53246" y="8077"/>
                  </a:lnTo>
                  <a:lnTo>
                    <a:pt x="32923" y="89"/>
                  </a:lnTo>
                  <a:cubicBezTo>
                    <a:pt x="32923" y="60"/>
                    <a:pt x="32923" y="30"/>
                    <a:pt x="32923" y="1"/>
                  </a:cubicBezTo>
                  <a:lnTo>
                    <a:pt x="31391" y="1"/>
                  </a:lnTo>
                  <a:cubicBezTo>
                    <a:pt x="31376" y="163"/>
                    <a:pt x="31405" y="340"/>
                    <a:pt x="31494" y="487"/>
                  </a:cubicBezTo>
                  <a:lnTo>
                    <a:pt x="29475" y="2978"/>
                  </a:lnTo>
                  <a:lnTo>
                    <a:pt x="26026" y="148"/>
                  </a:lnTo>
                  <a:cubicBezTo>
                    <a:pt x="26026" y="89"/>
                    <a:pt x="26026" y="45"/>
                    <a:pt x="26026" y="1"/>
                  </a:cubicBezTo>
                  <a:lnTo>
                    <a:pt x="24493" y="1"/>
                  </a:lnTo>
                  <a:cubicBezTo>
                    <a:pt x="24479" y="222"/>
                    <a:pt x="24552" y="458"/>
                    <a:pt x="24700" y="620"/>
                  </a:cubicBezTo>
                  <a:lnTo>
                    <a:pt x="16255" y="10214"/>
                  </a:lnTo>
                  <a:lnTo>
                    <a:pt x="1371" y="310"/>
                  </a:lnTo>
                  <a:cubicBezTo>
                    <a:pt x="1371" y="207"/>
                    <a:pt x="1341" y="89"/>
                    <a:pt x="1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20"/>
          <p:cNvSpPr/>
          <p:nvPr/>
        </p:nvSpPr>
        <p:spPr>
          <a:xfrm>
            <a:off x="0" y="-22100"/>
            <a:ext cx="9144000" cy="127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0" y="2586550"/>
            <a:ext cx="9144000" cy="255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5" name="Google Shape;175;p20"/>
          <p:cNvCxnSpPr/>
          <p:nvPr/>
        </p:nvCxnSpPr>
        <p:spPr>
          <a:xfrm>
            <a:off x="0" y="258655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1"/>
          </p:nvPr>
        </p:nvSpPr>
        <p:spPr>
          <a:xfrm>
            <a:off x="2704837" y="4058975"/>
            <a:ext cx="17427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2"/>
          </p:nvPr>
        </p:nvSpPr>
        <p:spPr>
          <a:xfrm>
            <a:off x="2704846" y="3203350"/>
            <a:ext cx="174270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3"/>
          </p:nvPr>
        </p:nvSpPr>
        <p:spPr>
          <a:xfrm>
            <a:off x="4696455" y="4058975"/>
            <a:ext cx="17427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4"/>
          </p:nvPr>
        </p:nvSpPr>
        <p:spPr>
          <a:xfrm>
            <a:off x="4696461" y="3203350"/>
            <a:ext cx="174270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5"/>
          </p:nvPr>
        </p:nvSpPr>
        <p:spPr>
          <a:xfrm>
            <a:off x="6688074" y="4058975"/>
            <a:ext cx="17427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6"/>
          </p:nvPr>
        </p:nvSpPr>
        <p:spPr>
          <a:xfrm>
            <a:off x="6688076" y="3203350"/>
            <a:ext cx="174270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subTitle" idx="7"/>
          </p:nvPr>
        </p:nvSpPr>
        <p:spPr>
          <a:xfrm>
            <a:off x="713225" y="4058975"/>
            <a:ext cx="1742700" cy="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subTitle" idx="8"/>
          </p:nvPr>
        </p:nvSpPr>
        <p:spPr>
          <a:xfrm>
            <a:off x="713225" y="3203350"/>
            <a:ext cx="174270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5" name="Google Shape;185;p20"/>
          <p:cNvCxnSpPr/>
          <p:nvPr/>
        </p:nvCxnSpPr>
        <p:spPr>
          <a:xfrm>
            <a:off x="0" y="125635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1"/>
          <p:cNvGrpSpPr/>
          <p:nvPr/>
        </p:nvGrpSpPr>
        <p:grpSpPr>
          <a:xfrm rot="10800000" flipH="1">
            <a:off x="93063" y="-70"/>
            <a:ext cx="8957864" cy="5143442"/>
            <a:chOff x="1599575" y="2987725"/>
            <a:chExt cx="4328725" cy="2485475"/>
          </a:xfrm>
        </p:grpSpPr>
        <p:sp>
          <p:nvSpPr>
            <p:cNvPr id="188" name="Google Shape;188;p21"/>
            <p:cNvSpPr/>
            <p:nvPr/>
          </p:nvSpPr>
          <p:spPr>
            <a:xfrm>
              <a:off x="1599575" y="2987725"/>
              <a:ext cx="1846600" cy="2485475"/>
            </a:xfrm>
            <a:custGeom>
              <a:avLst/>
              <a:gdLst/>
              <a:ahLst/>
              <a:cxnLst/>
              <a:rect l="l" t="t" r="r" b="b"/>
              <a:pathLst>
                <a:path w="73864" h="99419" extrusionOk="0">
                  <a:moveTo>
                    <a:pt x="10729" y="693"/>
                  </a:moveTo>
                  <a:lnTo>
                    <a:pt x="20190" y="8254"/>
                  </a:lnTo>
                  <a:lnTo>
                    <a:pt x="11304" y="11746"/>
                  </a:lnTo>
                  <a:cubicBezTo>
                    <a:pt x="11184" y="11654"/>
                    <a:pt x="11042" y="11597"/>
                    <a:pt x="10886" y="11597"/>
                  </a:cubicBezTo>
                  <a:cubicBezTo>
                    <a:pt x="10868" y="11597"/>
                    <a:pt x="10850" y="11597"/>
                    <a:pt x="10832" y="11599"/>
                  </a:cubicBezTo>
                  <a:cubicBezTo>
                    <a:pt x="10813" y="11597"/>
                    <a:pt x="10794" y="11596"/>
                    <a:pt x="10776" y="11596"/>
                  </a:cubicBezTo>
                  <a:cubicBezTo>
                    <a:pt x="10648" y="11596"/>
                    <a:pt x="10522" y="11640"/>
                    <a:pt x="10419" y="11717"/>
                  </a:cubicBezTo>
                  <a:lnTo>
                    <a:pt x="5217" y="8769"/>
                  </a:lnTo>
                  <a:lnTo>
                    <a:pt x="9771" y="1076"/>
                  </a:lnTo>
                  <a:cubicBezTo>
                    <a:pt x="9845" y="1106"/>
                    <a:pt x="9948" y="1121"/>
                    <a:pt x="10036" y="1121"/>
                  </a:cubicBezTo>
                  <a:cubicBezTo>
                    <a:pt x="10331" y="1106"/>
                    <a:pt x="10596" y="944"/>
                    <a:pt x="10729" y="693"/>
                  </a:cubicBezTo>
                  <a:close/>
                  <a:moveTo>
                    <a:pt x="47985" y="546"/>
                  </a:moveTo>
                  <a:cubicBezTo>
                    <a:pt x="48124" y="741"/>
                    <a:pt x="48342" y="857"/>
                    <a:pt x="48576" y="857"/>
                  </a:cubicBezTo>
                  <a:cubicBezTo>
                    <a:pt x="48590" y="857"/>
                    <a:pt x="48604" y="856"/>
                    <a:pt x="48618" y="855"/>
                  </a:cubicBezTo>
                  <a:cubicBezTo>
                    <a:pt x="48677" y="855"/>
                    <a:pt x="48751" y="855"/>
                    <a:pt x="48810" y="826"/>
                  </a:cubicBezTo>
                  <a:lnTo>
                    <a:pt x="57284" y="10435"/>
                  </a:lnTo>
                  <a:lnTo>
                    <a:pt x="53157" y="13191"/>
                  </a:lnTo>
                  <a:cubicBezTo>
                    <a:pt x="53052" y="13111"/>
                    <a:pt x="52910" y="13056"/>
                    <a:pt x="52776" y="13056"/>
                  </a:cubicBezTo>
                  <a:cubicBezTo>
                    <a:pt x="52761" y="13056"/>
                    <a:pt x="52745" y="13056"/>
                    <a:pt x="52730" y="13058"/>
                  </a:cubicBezTo>
                  <a:cubicBezTo>
                    <a:pt x="52671" y="13058"/>
                    <a:pt x="52627" y="13058"/>
                    <a:pt x="52583" y="13073"/>
                  </a:cubicBezTo>
                  <a:lnTo>
                    <a:pt x="44639" y="3287"/>
                  </a:lnTo>
                  <a:lnTo>
                    <a:pt x="47985" y="546"/>
                  </a:lnTo>
                  <a:close/>
                  <a:moveTo>
                    <a:pt x="40940" y="516"/>
                  </a:moveTo>
                  <a:lnTo>
                    <a:pt x="28001" y="13972"/>
                  </a:lnTo>
                  <a:lnTo>
                    <a:pt x="20986" y="8371"/>
                  </a:lnTo>
                  <a:lnTo>
                    <a:pt x="40940" y="516"/>
                  </a:lnTo>
                  <a:close/>
                  <a:moveTo>
                    <a:pt x="72596" y="738"/>
                  </a:moveTo>
                  <a:cubicBezTo>
                    <a:pt x="72655" y="841"/>
                    <a:pt x="72729" y="929"/>
                    <a:pt x="72832" y="1003"/>
                  </a:cubicBezTo>
                  <a:lnTo>
                    <a:pt x="62427" y="14428"/>
                  </a:lnTo>
                  <a:cubicBezTo>
                    <a:pt x="62339" y="14384"/>
                    <a:pt x="62236" y="14370"/>
                    <a:pt x="62133" y="14370"/>
                  </a:cubicBezTo>
                  <a:cubicBezTo>
                    <a:pt x="61897" y="14370"/>
                    <a:pt x="61676" y="14473"/>
                    <a:pt x="61528" y="14650"/>
                  </a:cubicBezTo>
                  <a:lnTo>
                    <a:pt x="57888" y="10508"/>
                  </a:lnTo>
                  <a:lnTo>
                    <a:pt x="72596" y="738"/>
                  </a:lnTo>
                  <a:close/>
                  <a:moveTo>
                    <a:pt x="41279" y="738"/>
                  </a:moveTo>
                  <a:cubicBezTo>
                    <a:pt x="41412" y="811"/>
                    <a:pt x="41559" y="855"/>
                    <a:pt x="41721" y="855"/>
                  </a:cubicBezTo>
                  <a:cubicBezTo>
                    <a:pt x="41839" y="855"/>
                    <a:pt x="41972" y="826"/>
                    <a:pt x="42090" y="767"/>
                  </a:cubicBezTo>
                  <a:lnTo>
                    <a:pt x="44079" y="3228"/>
                  </a:lnTo>
                  <a:lnTo>
                    <a:pt x="29828" y="14885"/>
                  </a:lnTo>
                  <a:cubicBezTo>
                    <a:pt x="29681" y="14723"/>
                    <a:pt x="29475" y="14635"/>
                    <a:pt x="29254" y="14635"/>
                  </a:cubicBezTo>
                  <a:cubicBezTo>
                    <a:pt x="29136" y="14635"/>
                    <a:pt x="29033" y="14664"/>
                    <a:pt x="28929" y="14709"/>
                  </a:cubicBezTo>
                  <a:lnTo>
                    <a:pt x="28310" y="14222"/>
                  </a:lnTo>
                  <a:lnTo>
                    <a:pt x="41279" y="738"/>
                  </a:lnTo>
                  <a:close/>
                  <a:moveTo>
                    <a:pt x="5011" y="9108"/>
                  </a:moveTo>
                  <a:lnTo>
                    <a:pt x="10154" y="12012"/>
                  </a:lnTo>
                  <a:cubicBezTo>
                    <a:pt x="10125" y="12085"/>
                    <a:pt x="10095" y="12144"/>
                    <a:pt x="10080" y="12218"/>
                  </a:cubicBezTo>
                  <a:lnTo>
                    <a:pt x="1076" y="15770"/>
                  </a:lnTo>
                  <a:lnTo>
                    <a:pt x="5011" y="9108"/>
                  </a:lnTo>
                  <a:close/>
                  <a:moveTo>
                    <a:pt x="20544" y="8534"/>
                  </a:moveTo>
                  <a:lnTo>
                    <a:pt x="27721" y="14252"/>
                  </a:lnTo>
                  <a:lnTo>
                    <a:pt x="23403" y="18761"/>
                  </a:lnTo>
                  <a:cubicBezTo>
                    <a:pt x="23359" y="18761"/>
                    <a:pt x="23329" y="18747"/>
                    <a:pt x="23300" y="18747"/>
                  </a:cubicBezTo>
                  <a:cubicBezTo>
                    <a:pt x="23182" y="18747"/>
                    <a:pt x="23064" y="18776"/>
                    <a:pt x="22961" y="18820"/>
                  </a:cubicBezTo>
                  <a:lnTo>
                    <a:pt x="11598" y="12380"/>
                  </a:lnTo>
                  <a:cubicBezTo>
                    <a:pt x="11598" y="12277"/>
                    <a:pt x="11584" y="12174"/>
                    <a:pt x="11539" y="12071"/>
                  </a:cubicBezTo>
                  <a:lnTo>
                    <a:pt x="20544" y="8534"/>
                  </a:lnTo>
                  <a:close/>
                  <a:moveTo>
                    <a:pt x="28030" y="14502"/>
                  </a:moveTo>
                  <a:lnTo>
                    <a:pt x="28620" y="14974"/>
                  </a:lnTo>
                  <a:cubicBezTo>
                    <a:pt x="28458" y="15239"/>
                    <a:pt x="28443" y="15593"/>
                    <a:pt x="28605" y="15873"/>
                  </a:cubicBezTo>
                  <a:lnTo>
                    <a:pt x="24169" y="19513"/>
                  </a:lnTo>
                  <a:lnTo>
                    <a:pt x="24051" y="19454"/>
                  </a:lnTo>
                  <a:cubicBezTo>
                    <a:pt x="24037" y="19248"/>
                    <a:pt x="23933" y="19056"/>
                    <a:pt x="23786" y="18923"/>
                  </a:cubicBezTo>
                  <a:lnTo>
                    <a:pt x="28030" y="14502"/>
                  </a:lnTo>
                  <a:close/>
                  <a:moveTo>
                    <a:pt x="57549" y="10729"/>
                  </a:moveTo>
                  <a:lnTo>
                    <a:pt x="61366" y="15062"/>
                  </a:lnTo>
                  <a:cubicBezTo>
                    <a:pt x="61351" y="15269"/>
                    <a:pt x="61396" y="15475"/>
                    <a:pt x="61499" y="15637"/>
                  </a:cubicBezTo>
                  <a:lnTo>
                    <a:pt x="58153" y="19955"/>
                  </a:lnTo>
                  <a:lnTo>
                    <a:pt x="53437" y="14134"/>
                  </a:lnTo>
                  <a:cubicBezTo>
                    <a:pt x="53511" y="13927"/>
                    <a:pt x="53496" y="13692"/>
                    <a:pt x="53408" y="13485"/>
                  </a:cubicBezTo>
                  <a:lnTo>
                    <a:pt x="57549" y="10729"/>
                  </a:lnTo>
                  <a:close/>
                  <a:moveTo>
                    <a:pt x="44330" y="3538"/>
                  </a:moveTo>
                  <a:lnTo>
                    <a:pt x="52200" y="13250"/>
                  </a:lnTo>
                  <a:cubicBezTo>
                    <a:pt x="52008" y="13441"/>
                    <a:pt x="51920" y="13706"/>
                    <a:pt x="51964" y="13986"/>
                  </a:cubicBezTo>
                  <a:lnTo>
                    <a:pt x="38892" y="22681"/>
                  </a:lnTo>
                  <a:lnTo>
                    <a:pt x="30020" y="15593"/>
                  </a:lnTo>
                  <a:cubicBezTo>
                    <a:pt x="30035" y="15475"/>
                    <a:pt x="30035" y="15357"/>
                    <a:pt x="30005" y="15254"/>
                  </a:cubicBezTo>
                  <a:lnTo>
                    <a:pt x="44330" y="3538"/>
                  </a:lnTo>
                  <a:close/>
                  <a:moveTo>
                    <a:pt x="22695" y="20058"/>
                  </a:moveTo>
                  <a:cubicBezTo>
                    <a:pt x="22813" y="20206"/>
                    <a:pt x="22975" y="20294"/>
                    <a:pt x="23167" y="20323"/>
                  </a:cubicBezTo>
                  <a:lnTo>
                    <a:pt x="19733" y="23124"/>
                  </a:lnTo>
                  <a:lnTo>
                    <a:pt x="19733" y="23124"/>
                  </a:lnTo>
                  <a:lnTo>
                    <a:pt x="22695" y="20058"/>
                  </a:lnTo>
                  <a:close/>
                  <a:moveTo>
                    <a:pt x="29858" y="15961"/>
                  </a:moveTo>
                  <a:lnTo>
                    <a:pt x="38553" y="22902"/>
                  </a:lnTo>
                  <a:lnTo>
                    <a:pt x="35340" y="25054"/>
                  </a:lnTo>
                  <a:cubicBezTo>
                    <a:pt x="35207" y="24921"/>
                    <a:pt x="35016" y="24848"/>
                    <a:pt x="34824" y="24848"/>
                  </a:cubicBezTo>
                  <a:cubicBezTo>
                    <a:pt x="34559" y="24848"/>
                    <a:pt x="34323" y="24980"/>
                    <a:pt x="34176" y="25201"/>
                  </a:cubicBezTo>
                  <a:lnTo>
                    <a:pt x="24538" y="19734"/>
                  </a:lnTo>
                  <a:lnTo>
                    <a:pt x="28900" y="16153"/>
                  </a:lnTo>
                  <a:cubicBezTo>
                    <a:pt x="29018" y="16197"/>
                    <a:pt x="29136" y="16226"/>
                    <a:pt x="29254" y="16226"/>
                  </a:cubicBezTo>
                  <a:cubicBezTo>
                    <a:pt x="29268" y="16227"/>
                    <a:pt x="29283" y="16228"/>
                    <a:pt x="29298" y="16228"/>
                  </a:cubicBezTo>
                  <a:cubicBezTo>
                    <a:pt x="29517" y="16228"/>
                    <a:pt x="29720" y="16127"/>
                    <a:pt x="29858" y="15961"/>
                  </a:cubicBezTo>
                  <a:close/>
                  <a:moveTo>
                    <a:pt x="38892" y="23168"/>
                  </a:moveTo>
                  <a:lnTo>
                    <a:pt x="47189" y="29785"/>
                  </a:lnTo>
                  <a:lnTo>
                    <a:pt x="35591" y="25806"/>
                  </a:lnTo>
                  <a:cubicBezTo>
                    <a:pt x="35605" y="25658"/>
                    <a:pt x="35605" y="25511"/>
                    <a:pt x="35561" y="25378"/>
                  </a:cubicBezTo>
                  <a:lnTo>
                    <a:pt x="38892" y="23168"/>
                  </a:lnTo>
                  <a:close/>
                  <a:moveTo>
                    <a:pt x="52126" y="14355"/>
                  </a:moveTo>
                  <a:cubicBezTo>
                    <a:pt x="52264" y="14534"/>
                    <a:pt x="52467" y="14636"/>
                    <a:pt x="52686" y="14636"/>
                  </a:cubicBezTo>
                  <a:cubicBezTo>
                    <a:pt x="52700" y="14636"/>
                    <a:pt x="52715" y="14636"/>
                    <a:pt x="52730" y="14635"/>
                  </a:cubicBezTo>
                  <a:cubicBezTo>
                    <a:pt x="52748" y="14636"/>
                    <a:pt x="52766" y="14637"/>
                    <a:pt x="52784" y="14637"/>
                  </a:cubicBezTo>
                  <a:cubicBezTo>
                    <a:pt x="52942" y="14637"/>
                    <a:pt x="53097" y="14579"/>
                    <a:pt x="53216" y="14473"/>
                  </a:cubicBezTo>
                  <a:lnTo>
                    <a:pt x="57918" y="20279"/>
                  </a:lnTo>
                  <a:lnTo>
                    <a:pt x="49989" y="30536"/>
                  </a:lnTo>
                  <a:cubicBezTo>
                    <a:pt x="49873" y="30459"/>
                    <a:pt x="49735" y="30416"/>
                    <a:pt x="49594" y="30416"/>
                  </a:cubicBezTo>
                  <a:cubicBezTo>
                    <a:pt x="49576" y="30416"/>
                    <a:pt x="49558" y="30416"/>
                    <a:pt x="49541" y="30418"/>
                  </a:cubicBezTo>
                  <a:lnTo>
                    <a:pt x="49541" y="30418"/>
                  </a:lnTo>
                  <a:cubicBezTo>
                    <a:pt x="49522" y="30416"/>
                    <a:pt x="49503" y="30415"/>
                    <a:pt x="49484" y="30415"/>
                  </a:cubicBezTo>
                  <a:cubicBezTo>
                    <a:pt x="49388" y="30415"/>
                    <a:pt x="49293" y="30441"/>
                    <a:pt x="49208" y="30477"/>
                  </a:cubicBezTo>
                  <a:lnTo>
                    <a:pt x="48309" y="30168"/>
                  </a:lnTo>
                  <a:lnTo>
                    <a:pt x="39231" y="22932"/>
                  </a:lnTo>
                  <a:lnTo>
                    <a:pt x="52126" y="14355"/>
                  </a:lnTo>
                  <a:close/>
                  <a:moveTo>
                    <a:pt x="24199" y="19984"/>
                  </a:moveTo>
                  <a:lnTo>
                    <a:pt x="34058" y="25585"/>
                  </a:lnTo>
                  <a:cubicBezTo>
                    <a:pt x="34058" y="25614"/>
                    <a:pt x="34058" y="25644"/>
                    <a:pt x="34058" y="25688"/>
                  </a:cubicBezTo>
                  <a:lnTo>
                    <a:pt x="11038" y="32261"/>
                  </a:lnTo>
                  <a:lnTo>
                    <a:pt x="11009" y="32202"/>
                  </a:lnTo>
                  <a:lnTo>
                    <a:pt x="17420" y="25540"/>
                  </a:lnTo>
                  <a:lnTo>
                    <a:pt x="24199" y="19984"/>
                  </a:lnTo>
                  <a:close/>
                  <a:moveTo>
                    <a:pt x="14826" y="27648"/>
                  </a:moveTo>
                  <a:lnTo>
                    <a:pt x="10758" y="31892"/>
                  </a:lnTo>
                  <a:cubicBezTo>
                    <a:pt x="10626" y="31789"/>
                    <a:pt x="10463" y="31745"/>
                    <a:pt x="10301" y="31745"/>
                  </a:cubicBezTo>
                  <a:cubicBezTo>
                    <a:pt x="9727" y="31745"/>
                    <a:pt x="9476" y="32246"/>
                    <a:pt x="9550" y="32688"/>
                  </a:cubicBezTo>
                  <a:lnTo>
                    <a:pt x="8931" y="32865"/>
                  </a:lnTo>
                  <a:cubicBezTo>
                    <a:pt x="8946" y="32732"/>
                    <a:pt x="8946" y="32600"/>
                    <a:pt x="8931" y="32482"/>
                  </a:cubicBezTo>
                  <a:lnTo>
                    <a:pt x="14826" y="27648"/>
                  </a:lnTo>
                  <a:close/>
                  <a:moveTo>
                    <a:pt x="9609" y="33086"/>
                  </a:moveTo>
                  <a:lnTo>
                    <a:pt x="9329" y="33381"/>
                  </a:lnTo>
                  <a:lnTo>
                    <a:pt x="9093" y="33233"/>
                  </a:lnTo>
                  <a:lnTo>
                    <a:pt x="9609" y="33086"/>
                  </a:lnTo>
                  <a:close/>
                  <a:moveTo>
                    <a:pt x="61808" y="15887"/>
                  </a:moveTo>
                  <a:cubicBezTo>
                    <a:pt x="61911" y="15932"/>
                    <a:pt x="62015" y="15961"/>
                    <a:pt x="62133" y="15961"/>
                  </a:cubicBezTo>
                  <a:lnTo>
                    <a:pt x="62162" y="15961"/>
                  </a:lnTo>
                  <a:lnTo>
                    <a:pt x="73230" y="28517"/>
                  </a:lnTo>
                  <a:cubicBezTo>
                    <a:pt x="73009" y="28783"/>
                    <a:pt x="72964" y="29136"/>
                    <a:pt x="73097" y="29446"/>
                  </a:cubicBezTo>
                  <a:lnTo>
                    <a:pt x="69162" y="33528"/>
                  </a:lnTo>
                  <a:lnTo>
                    <a:pt x="58419" y="20264"/>
                  </a:lnTo>
                  <a:lnTo>
                    <a:pt x="61808" y="15887"/>
                  </a:lnTo>
                  <a:close/>
                  <a:moveTo>
                    <a:pt x="58168" y="20589"/>
                  </a:moveTo>
                  <a:lnTo>
                    <a:pt x="68882" y="33823"/>
                  </a:lnTo>
                  <a:lnTo>
                    <a:pt x="66406" y="36402"/>
                  </a:lnTo>
                  <a:lnTo>
                    <a:pt x="50239" y="30846"/>
                  </a:lnTo>
                  <a:lnTo>
                    <a:pt x="58168" y="20589"/>
                  </a:lnTo>
                  <a:close/>
                  <a:moveTo>
                    <a:pt x="69133" y="34132"/>
                  </a:moveTo>
                  <a:lnTo>
                    <a:pt x="72743" y="38568"/>
                  </a:lnTo>
                  <a:lnTo>
                    <a:pt x="66819" y="36549"/>
                  </a:lnTo>
                  <a:lnTo>
                    <a:pt x="69133" y="34132"/>
                  </a:lnTo>
                  <a:close/>
                  <a:moveTo>
                    <a:pt x="35429" y="26174"/>
                  </a:moveTo>
                  <a:lnTo>
                    <a:pt x="48117" y="30536"/>
                  </a:lnTo>
                  <a:lnTo>
                    <a:pt x="48795" y="31067"/>
                  </a:lnTo>
                  <a:cubicBezTo>
                    <a:pt x="48751" y="31317"/>
                    <a:pt x="48810" y="31568"/>
                    <a:pt x="48972" y="31774"/>
                  </a:cubicBezTo>
                  <a:lnTo>
                    <a:pt x="48987" y="31774"/>
                  </a:lnTo>
                  <a:lnTo>
                    <a:pt x="43077" y="38612"/>
                  </a:lnTo>
                  <a:lnTo>
                    <a:pt x="35296" y="26292"/>
                  </a:lnTo>
                  <a:cubicBezTo>
                    <a:pt x="35340" y="26263"/>
                    <a:pt x="35384" y="26218"/>
                    <a:pt x="35429" y="26174"/>
                  </a:cubicBezTo>
                  <a:close/>
                  <a:moveTo>
                    <a:pt x="34117" y="26086"/>
                  </a:moveTo>
                  <a:lnTo>
                    <a:pt x="21472" y="40735"/>
                  </a:lnTo>
                  <a:lnTo>
                    <a:pt x="9682" y="33587"/>
                  </a:lnTo>
                  <a:lnTo>
                    <a:pt x="9992" y="33263"/>
                  </a:lnTo>
                  <a:cubicBezTo>
                    <a:pt x="10095" y="33307"/>
                    <a:pt x="10213" y="33322"/>
                    <a:pt x="10316" y="33322"/>
                  </a:cubicBezTo>
                  <a:cubicBezTo>
                    <a:pt x="10326" y="33322"/>
                    <a:pt x="10335" y="33322"/>
                    <a:pt x="10345" y="33322"/>
                  </a:cubicBezTo>
                  <a:cubicBezTo>
                    <a:pt x="10716" y="33322"/>
                    <a:pt x="11039" y="33046"/>
                    <a:pt x="11068" y="32659"/>
                  </a:cubicBezTo>
                  <a:lnTo>
                    <a:pt x="34117" y="26086"/>
                  </a:lnTo>
                  <a:close/>
                  <a:moveTo>
                    <a:pt x="50298" y="31288"/>
                  </a:moveTo>
                  <a:lnTo>
                    <a:pt x="66097" y="36711"/>
                  </a:lnTo>
                  <a:lnTo>
                    <a:pt x="61027" y="41987"/>
                  </a:lnTo>
                  <a:cubicBezTo>
                    <a:pt x="60895" y="41869"/>
                    <a:pt x="60718" y="41810"/>
                    <a:pt x="60541" y="41810"/>
                  </a:cubicBezTo>
                  <a:cubicBezTo>
                    <a:pt x="60379" y="41810"/>
                    <a:pt x="60231" y="41855"/>
                    <a:pt x="60099" y="41943"/>
                  </a:cubicBezTo>
                  <a:lnTo>
                    <a:pt x="50122" y="31730"/>
                  </a:lnTo>
                  <a:cubicBezTo>
                    <a:pt x="50225" y="31597"/>
                    <a:pt x="50284" y="31450"/>
                    <a:pt x="50298" y="31288"/>
                  </a:cubicBezTo>
                  <a:close/>
                  <a:moveTo>
                    <a:pt x="66509" y="36859"/>
                  </a:moveTo>
                  <a:lnTo>
                    <a:pt x="72773" y="39010"/>
                  </a:lnTo>
                  <a:cubicBezTo>
                    <a:pt x="72788" y="39055"/>
                    <a:pt x="72788" y="39114"/>
                    <a:pt x="72802" y="39158"/>
                  </a:cubicBezTo>
                  <a:lnTo>
                    <a:pt x="64225" y="46173"/>
                  </a:lnTo>
                  <a:lnTo>
                    <a:pt x="61175" y="43063"/>
                  </a:lnTo>
                  <a:cubicBezTo>
                    <a:pt x="61307" y="42827"/>
                    <a:pt x="61337" y="42562"/>
                    <a:pt x="61263" y="42326"/>
                  </a:cubicBezTo>
                  <a:lnTo>
                    <a:pt x="66509" y="36859"/>
                  </a:lnTo>
                  <a:close/>
                  <a:moveTo>
                    <a:pt x="34426" y="26336"/>
                  </a:moveTo>
                  <a:cubicBezTo>
                    <a:pt x="34529" y="26400"/>
                    <a:pt x="34643" y="26442"/>
                    <a:pt x="34768" y="26442"/>
                  </a:cubicBezTo>
                  <a:cubicBezTo>
                    <a:pt x="34786" y="26442"/>
                    <a:pt x="34805" y="26441"/>
                    <a:pt x="34824" y="26439"/>
                  </a:cubicBezTo>
                  <a:lnTo>
                    <a:pt x="34913" y="26439"/>
                  </a:lnTo>
                  <a:lnTo>
                    <a:pt x="42812" y="38922"/>
                  </a:lnTo>
                  <a:lnTo>
                    <a:pt x="34456" y="48604"/>
                  </a:lnTo>
                  <a:lnTo>
                    <a:pt x="21811" y="40941"/>
                  </a:lnTo>
                  <a:lnTo>
                    <a:pt x="34426" y="26336"/>
                  </a:lnTo>
                  <a:close/>
                  <a:moveTo>
                    <a:pt x="72581" y="39850"/>
                  </a:moveTo>
                  <a:lnTo>
                    <a:pt x="67099" y="49120"/>
                  </a:lnTo>
                  <a:lnTo>
                    <a:pt x="64505" y="46453"/>
                  </a:lnTo>
                  <a:lnTo>
                    <a:pt x="72581" y="39850"/>
                  </a:lnTo>
                  <a:close/>
                  <a:moveTo>
                    <a:pt x="9402" y="33896"/>
                  </a:moveTo>
                  <a:lnTo>
                    <a:pt x="21207" y="41059"/>
                  </a:lnTo>
                  <a:lnTo>
                    <a:pt x="13249" y="50284"/>
                  </a:lnTo>
                  <a:lnTo>
                    <a:pt x="1371" y="43078"/>
                  </a:lnTo>
                  <a:cubicBezTo>
                    <a:pt x="1430" y="42827"/>
                    <a:pt x="1371" y="42562"/>
                    <a:pt x="1238" y="42356"/>
                  </a:cubicBezTo>
                  <a:lnTo>
                    <a:pt x="9402" y="33896"/>
                  </a:lnTo>
                  <a:close/>
                  <a:moveTo>
                    <a:pt x="49797" y="31951"/>
                  </a:moveTo>
                  <a:lnTo>
                    <a:pt x="59848" y="42253"/>
                  </a:lnTo>
                  <a:cubicBezTo>
                    <a:pt x="59716" y="42533"/>
                    <a:pt x="59760" y="42872"/>
                    <a:pt x="59937" y="43122"/>
                  </a:cubicBezTo>
                  <a:lnTo>
                    <a:pt x="51463" y="51920"/>
                  </a:lnTo>
                  <a:lnTo>
                    <a:pt x="43298" y="38966"/>
                  </a:lnTo>
                  <a:lnTo>
                    <a:pt x="49326" y="31966"/>
                  </a:lnTo>
                  <a:cubicBezTo>
                    <a:pt x="49385" y="31981"/>
                    <a:pt x="49458" y="31995"/>
                    <a:pt x="49532" y="31995"/>
                  </a:cubicBezTo>
                  <a:cubicBezTo>
                    <a:pt x="49621" y="31995"/>
                    <a:pt x="49709" y="31981"/>
                    <a:pt x="49797" y="31951"/>
                  </a:cubicBezTo>
                  <a:close/>
                  <a:moveTo>
                    <a:pt x="60880" y="43328"/>
                  </a:moveTo>
                  <a:lnTo>
                    <a:pt x="63930" y="46423"/>
                  </a:lnTo>
                  <a:lnTo>
                    <a:pt x="53423" y="55015"/>
                  </a:lnTo>
                  <a:lnTo>
                    <a:pt x="51684" y="52274"/>
                  </a:lnTo>
                  <a:lnTo>
                    <a:pt x="60261" y="43358"/>
                  </a:lnTo>
                  <a:cubicBezTo>
                    <a:pt x="60349" y="43387"/>
                    <a:pt x="60438" y="43402"/>
                    <a:pt x="60541" y="43402"/>
                  </a:cubicBezTo>
                  <a:cubicBezTo>
                    <a:pt x="60659" y="43402"/>
                    <a:pt x="60777" y="43387"/>
                    <a:pt x="60880" y="43328"/>
                  </a:cubicBezTo>
                  <a:close/>
                  <a:moveTo>
                    <a:pt x="43033" y="39290"/>
                  </a:moveTo>
                  <a:lnTo>
                    <a:pt x="51197" y="52215"/>
                  </a:lnTo>
                  <a:lnTo>
                    <a:pt x="47646" y="55899"/>
                  </a:lnTo>
                  <a:cubicBezTo>
                    <a:pt x="47526" y="55793"/>
                    <a:pt x="47372" y="55735"/>
                    <a:pt x="47213" y="55735"/>
                  </a:cubicBezTo>
                  <a:cubicBezTo>
                    <a:pt x="47195" y="55735"/>
                    <a:pt x="47177" y="55736"/>
                    <a:pt x="47159" y="55737"/>
                  </a:cubicBezTo>
                  <a:cubicBezTo>
                    <a:pt x="47145" y="55736"/>
                    <a:pt x="47130" y="55736"/>
                    <a:pt x="47115" y="55736"/>
                  </a:cubicBezTo>
                  <a:cubicBezTo>
                    <a:pt x="46924" y="55736"/>
                    <a:pt x="46736" y="55823"/>
                    <a:pt x="46599" y="55973"/>
                  </a:cubicBezTo>
                  <a:lnTo>
                    <a:pt x="34810" y="48825"/>
                  </a:lnTo>
                  <a:lnTo>
                    <a:pt x="43033" y="39290"/>
                  </a:lnTo>
                  <a:close/>
                  <a:moveTo>
                    <a:pt x="51404" y="52569"/>
                  </a:moveTo>
                  <a:lnTo>
                    <a:pt x="53099" y="55266"/>
                  </a:lnTo>
                  <a:lnTo>
                    <a:pt x="49842" y="57933"/>
                  </a:lnTo>
                  <a:lnTo>
                    <a:pt x="47896" y="56754"/>
                  </a:lnTo>
                  <a:cubicBezTo>
                    <a:pt x="47940" y="56577"/>
                    <a:pt x="47940" y="56400"/>
                    <a:pt x="47882" y="56238"/>
                  </a:cubicBezTo>
                  <a:lnTo>
                    <a:pt x="51404" y="52569"/>
                  </a:lnTo>
                  <a:close/>
                  <a:moveTo>
                    <a:pt x="21561" y="41265"/>
                  </a:moveTo>
                  <a:lnTo>
                    <a:pt x="34191" y="48914"/>
                  </a:lnTo>
                  <a:lnTo>
                    <a:pt x="26232" y="58154"/>
                  </a:lnTo>
                  <a:lnTo>
                    <a:pt x="13588" y="50491"/>
                  </a:lnTo>
                  <a:lnTo>
                    <a:pt x="21561" y="41265"/>
                  </a:lnTo>
                  <a:close/>
                  <a:moveTo>
                    <a:pt x="67187" y="49783"/>
                  </a:moveTo>
                  <a:lnTo>
                    <a:pt x="73097" y="55826"/>
                  </a:lnTo>
                  <a:cubicBezTo>
                    <a:pt x="72964" y="55988"/>
                    <a:pt x="72891" y="56194"/>
                    <a:pt x="72891" y="56400"/>
                  </a:cubicBezTo>
                  <a:lnTo>
                    <a:pt x="61307" y="59716"/>
                  </a:lnTo>
                  <a:lnTo>
                    <a:pt x="67187" y="49783"/>
                  </a:lnTo>
                  <a:close/>
                  <a:moveTo>
                    <a:pt x="64196" y="46703"/>
                  </a:moveTo>
                  <a:lnTo>
                    <a:pt x="66893" y="49474"/>
                  </a:lnTo>
                  <a:lnTo>
                    <a:pt x="60747" y="59864"/>
                  </a:lnTo>
                  <a:lnTo>
                    <a:pt x="57137" y="60895"/>
                  </a:lnTo>
                  <a:lnTo>
                    <a:pt x="53629" y="55339"/>
                  </a:lnTo>
                  <a:lnTo>
                    <a:pt x="64196" y="46703"/>
                  </a:lnTo>
                  <a:close/>
                  <a:moveTo>
                    <a:pt x="53305" y="55605"/>
                  </a:moveTo>
                  <a:lnTo>
                    <a:pt x="56739" y="61013"/>
                  </a:lnTo>
                  <a:lnTo>
                    <a:pt x="56223" y="61161"/>
                  </a:lnTo>
                  <a:cubicBezTo>
                    <a:pt x="56085" y="61009"/>
                    <a:pt x="55882" y="60909"/>
                    <a:pt x="55675" y="60909"/>
                  </a:cubicBezTo>
                  <a:cubicBezTo>
                    <a:pt x="55661" y="60909"/>
                    <a:pt x="55647" y="60909"/>
                    <a:pt x="55633" y="60910"/>
                  </a:cubicBezTo>
                  <a:cubicBezTo>
                    <a:pt x="55618" y="60909"/>
                    <a:pt x="55603" y="60908"/>
                    <a:pt x="55588" y="60908"/>
                  </a:cubicBezTo>
                  <a:cubicBezTo>
                    <a:pt x="55397" y="60908"/>
                    <a:pt x="55210" y="60994"/>
                    <a:pt x="55073" y="61131"/>
                  </a:cubicBezTo>
                  <a:lnTo>
                    <a:pt x="50195" y="58154"/>
                  </a:lnTo>
                  <a:lnTo>
                    <a:pt x="53305" y="55605"/>
                  </a:lnTo>
                  <a:close/>
                  <a:moveTo>
                    <a:pt x="56945" y="61367"/>
                  </a:moveTo>
                  <a:lnTo>
                    <a:pt x="57859" y="62811"/>
                  </a:lnTo>
                  <a:lnTo>
                    <a:pt x="56370" y="61897"/>
                  </a:lnTo>
                  <a:cubicBezTo>
                    <a:pt x="56400" y="61780"/>
                    <a:pt x="56400" y="61662"/>
                    <a:pt x="56385" y="61529"/>
                  </a:cubicBezTo>
                  <a:lnTo>
                    <a:pt x="56945" y="61367"/>
                  </a:lnTo>
                  <a:close/>
                  <a:moveTo>
                    <a:pt x="60452" y="60365"/>
                  </a:moveTo>
                  <a:lnTo>
                    <a:pt x="58713" y="63327"/>
                  </a:lnTo>
                  <a:lnTo>
                    <a:pt x="58625" y="63268"/>
                  </a:lnTo>
                  <a:lnTo>
                    <a:pt x="57358" y="61249"/>
                  </a:lnTo>
                  <a:lnTo>
                    <a:pt x="60452" y="60365"/>
                  </a:lnTo>
                  <a:close/>
                  <a:moveTo>
                    <a:pt x="49886" y="58419"/>
                  </a:moveTo>
                  <a:lnTo>
                    <a:pt x="54896" y="61470"/>
                  </a:lnTo>
                  <a:cubicBezTo>
                    <a:pt x="54882" y="61500"/>
                    <a:pt x="54882" y="61514"/>
                    <a:pt x="54882" y="61544"/>
                  </a:cubicBezTo>
                  <a:lnTo>
                    <a:pt x="41309" y="65420"/>
                  </a:lnTo>
                  <a:lnTo>
                    <a:pt x="49886" y="58419"/>
                  </a:lnTo>
                  <a:close/>
                  <a:moveTo>
                    <a:pt x="34544" y="49120"/>
                  </a:moveTo>
                  <a:lnTo>
                    <a:pt x="46423" y="56327"/>
                  </a:lnTo>
                  <a:cubicBezTo>
                    <a:pt x="46364" y="56562"/>
                    <a:pt x="46408" y="56828"/>
                    <a:pt x="46555" y="57034"/>
                  </a:cubicBezTo>
                  <a:lnTo>
                    <a:pt x="38391" y="65523"/>
                  </a:lnTo>
                  <a:lnTo>
                    <a:pt x="26586" y="58360"/>
                  </a:lnTo>
                  <a:lnTo>
                    <a:pt x="34544" y="49120"/>
                  </a:lnTo>
                  <a:close/>
                  <a:moveTo>
                    <a:pt x="47690" y="57108"/>
                  </a:moveTo>
                  <a:lnTo>
                    <a:pt x="49517" y="58213"/>
                  </a:lnTo>
                  <a:lnTo>
                    <a:pt x="40351" y="65700"/>
                  </a:lnTo>
                  <a:lnTo>
                    <a:pt x="39467" y="65950"/>
                  </a:lnTo>
                  <a:cubicBezTo>
                    <a:pt x="39393" y="65950"/>
                    <a:pt x="39334" y="65980"/>
                    <a:pt x="39275" y="65994"/>
                  </a:cubicBezTo>
                  <a:lnTo>
                    <a:pt x="39201" y="66024"/>
                  </a:lnTo>
                  <a:lnTo>
                    <a:pt x="38744" y="65729"/>
                  </a:lnTo>
                  <a:lnTo>
                    <a:pt x="46879" y="57270"/>
                  </a:lnTo>
                  <a:cubicBezTo>
                    <a:pt x="46968" y="57299"/>
                    <a:pt x="47071" y="57314"/>
                    <a:pt x="47159" y="57314"/>
                  </a:cubicBezTo>
                  <a:cubicBezTo>
                    <a:pt x="47366" y="57314"/>
                    <a:pt x="47557" y="57240"/>
                    <a:pt x="47690" y="57108"/>
                  </a:cubicBezTo>
                  <a:close/>
                  <a:moveTo>
                    <a:pt x="38464" y="66024"/>
                  </a:moveTo>
                  <a:lnTo>
                    <a:pt x="38700" y="66171"/>
                  </a:lnTo>
                  <a:lnTo>
                    <a:pt x="38184" y="66319"/>
                  </a:lnTo>
                  <a:lnTo>
                    <a:pt x="38464" y="66024"/>
                  </a:lnTo>
                  <a:close/>
                  <a:moveTo>
                    <a:pt x="38862" y="66525"/>
                  </a:moveTo>
                  <a:lnTo>
                    <a:pt x="38862" y="66525"/>
                  </a:lnTo>
                  <a:cubicBezTo>
                    <a:pt x="38818" y="66658"/>
                    <a:pt x="38818" y="66790"/>
                    <a:pt x="38848" y="66923"/>
                  </a:cubicBezTo>
                  <a:lnTo>
                    <a:pt x="32938" y="71757"/>
                  </a:lnTo>
                  <a:lnTo>
                    <a:pt x="37020" y="67512"/>
                  </a:lnTo>
                  <a:cubicBezTo>
                    <a:pt x="37153" y="67601"/>
                    <a:pt x="37315" y="67660"/>
                    <a:pt x="37477" y="67660"/>
                  </a:cubicBezTo>
                  <a:cubicBezTo>
                    <a:pt x="38052" y="67660"/>
                    <a:pt x="38302" y="67144"/>
                    <a:pt x="38229" y="66702"/>
                  </a:cubicBezTo>
                  <a:lnTo>
                    <a:pt x="38862" y="66525"/>
                  </a:lnTo>
                  <a:close/>
                  <a:moveTo>
                    <a:pt x="13323" y="50785"/>
                  </a:moveTo>
                  <a:lnTo>
                    <a:pt x="25967" y="58449"/>
                  </a:lnTo>
                  <a:lnTo>
                    <a:pt x="13352" y="73068"/>
                  </a:lnTo>
                  <a:cubicBezTo>
                    <a:pt x="13234" y="72995"/>
                    <a:pt x="13101" y="72965"/>
                    <a:pt x="12954" y="72965"/>
                  </a:cubicBezTo>
                  <a:lnTo>
                    <a:pt x="12866" y="72965"/>
                  </a:lnTo>
                  <a:lnTo>
                    <a:pt x="4981" y="60468"/>
                  </a:lnTo>
                  <a:lnTo>
                    <a:pt x="13323" y="50785"/>
                  </a:lnTo>
                  <a:close/>
                  <a:moveTo>
                    <a:pt x="26306" y="58670"/>
                  </a:moveTo>
                  <a:lnTo>
                    <a:pt x="38096" y="65818"/>
                  </a:lnTo>
                  <a:lnTo>
                    <a:pt x="37786" y="66142"/>
                  </a:lnTo>
                  <a:cubicBezTo>
                    <a:pt x="37683" y="66098"/>
                    <a:pt x="37580" y="66068"/>
                    <a:pt x="37462" y="66068"/>
                  </a:cubicBezTo>
                  <a:cubicBezTo>
                    <a:pt x="37079" y="66068"/>
                    <a:pt x="36755" y="66348"/>
                    <a:pt x="36711" y="66731"/>
                  </a:cubicBezTo>
                  <a:lnTo>
                    <a:pt x="13676" y="73319"/>
                  </a:lnTo>
                  <a:lnTo>
                    <a:pt x="26306" y="58670"/>
                  </a:lnTo>
                  <a:close/>
                  <a:moveTo>
                    <a:pt x="54911" y="61942"/>
                  </a:moveTo>
                  <a:cubicBezTo>
                    <a:pt x="54983" y="62270"/>
                    <a:pt x="55275" y="62488"/>
                    <a:pt x="55615" y="62488"/>
                  </a:cubicBezTo>
                  <a:cubicBezTo>
                    <a:pt x="55626" y="62488"/>
                    <a:pt x="55637" y="62487"/>
                    <a:pt x="55648" y="62487"/>
                  </a:cubicBezTo>
                  <a:cubicBezTo>
                    <a:pt x="55854" y="62487"/>
                    <a:pt x="56046" y="62413"/>
                    <a:pt x="56193" y="62251"/>
                  </a:cubicBezTo>
                  <a:lnTo>
                    <a:pt x="58345" y="63563"/>
                  </a:lnTo>
                  <a:cubicBezTo>
                    <a:pt x="58212" y="63740"/>
                    <a:pt x="58153" y="63975"/>
                    <a:pt x="58198" y="64196"/>
                  </a:cubicBezTo>
                  <a:lnTo>
                    <a:pt x="52686" y="73525"/>
                  </a:lnTo>
                  <a:cubicBezTo>
                    <a:pt x="52612" y="73496"/>
                    <a:pt x="52524" y="73496"/>
                    <a:pt x="52450" y="73496"/>
                  </a:cubicBezTo>
                  <a:cubicBezTo>
                    <a:pt x="52435" y="73495"/>
                    <a:pt x="52420" y="73494"/>
                    <a:pt x="52405" y="73494"/>
                  </a:cubicBezTo>
                  <a:cubicBezTo>
                    <a:pt x="52216" y="73494"/>
                    <a:pt x="52041" y="73580"/>
                    <a:pt x="51905" y="73717"/>
                  </a:cubicBezTo>
                  <a:lnTo>
                    <a:pt x="40365" y="66717"/>
                  </a:lnTo>
                  <a:cubicBezTo>
                    <a:pt x="40365" y="66569"/>
                    <a:pt x="40321" y="66422"/>
                    <a:pt x="40248" y="66289"/>
                  </a:cubicBezTo>
                  <a:lnTo>
                    <a:pt x="40542" y="66053"/>
                  </a:lnTo>
                  <a:lnTo>
                    <a:pt x="54911" y="61942"/>
                  </a:lnTo>
                  <a:close/>
                  <a:moveTo>
                    <a:pt x="59671" y="64359"/>
                  </a:moveTo>
                  <a:lnTo>
                    <a:pt x="59671" y="64373"/>
                  </a:lnTo>
                  <a:lnTo>
                    <a:pt x="72979" y="72449"/>
                  </a:lnTo>
                  <a:cubicBezTo>
                    <a:pt x="72920" y="72582"/>
                    <a:pt x="72891" y="72744"/>
                    <a:pt x="72905" y="72906"/>
                  </a:cubicBezTo>
                  <a:lnTo>
                    <a:pt x="66333" y="75485"/>
                  </a:lnTo>
                  <a:lnTo>
                    <a:pt x="59509" y="64653"/>
                  </a:lnTo>
                  <a:cubicBezTo>
                    <a:pt x="59583" y="64565"/>
                    <a:pt x="59627" y="64476"/>
                    <a:pt x="59671" y="64359"/>
                  </a:cubicBezTo>
                  <a:close/>
                  <a:moveTo>
                    <a:pt x="604" y="69605"/>
                  </a:moveTo>
                  <a:lnTo>
                    <a:pt x="12202" y="73599"/>
                  </a:lnTo>
                  <a:cubicBezTo>
                    <a:pt x="12173" y="73731"/>
                    <a:pt x="12188" y="73879"/>
                    <a:pt x="12232" y="74026"/>
                  </a:cubicBezTo>
                  <a:lnTo>
                    <a:pt x="8916" y="76237"/>
                  </a:lnTo>
                  <a:lnTo>
                    <a:pt x="604" y="69605"/>
                  </a:lnTo>
                  <a:close/>
                  <a:moveTo>
                    <a:pt x="58404" y="64653"/>
                  </a:moveTo>
                  <a:cubicBezTo>
                    <a:pt x="58537" y="64801"/>
                    <a:pt x="58743" y="64889"/>
                    <a:pt x="58949" y="64889"/>
                  </a:cubicBezTo>
                  <a:cubicBezTo>
                    <a:pt x="59023" y="64889"/>
                    <a:pt x="59082" y="64874"/>
                    <a:pt x="59156" y="64860"/>
                  </a:cubicBezTo>
                  <a:lnTo>
                    <a:pt x="65964" y="75633"/>
                  </a:lnTo>
                  <a:lnTo>
                    <a:pt x="59347" y="78241"/>
                  </a:lnTo>
                  <a:lnTo>
                    <a:pt x="53202" y="74498"/>
                  </a:lnTo>
                  <a:cubicBezTo>
                    <a:pt x="53261" y="74233"/>
                    <a:pt x="53202" y="73938"/>
                    <a:pt x="53025" y="73731"/>
                  </a:cubicBezTo>
                  <a:lnTo>
                    <a:pt x="58404" y="64653"/>
                  </a:lnTo>
                  <a:close/>
                  <a:moveTo>
                    <a:pt x="28045" y="76281"/>
                  </a:moveTo>
                  <a:lnTo>
                    <a:pt x="25083" y="79346"/>
                  </a:lnTo>
                  <a:cubicBezTo>
                    <a:pt x="24965" y="79199"/>
                    <a:pt x="24803" y="79096"/>
                    <a:pt x="24611" y="79081"/>
                  </a:cubicBezTo>
                  <a:lnTo>
                    <a:pt x="28045" y="76281"/>
                  </a:lnTo>
                  <a:close/>
                  <a:moveTo>
                    <a:pt x="36740" y="67144"/>
                  </a:moveTo>
                  <a:cubicBezTo>
                    <a:pt x="36740" y="67159"/>
                    <a:pt x="36755" y="67173"/>
                    <a:pt x="36770" y="67203"/>
                  </a:cubicBezTo>
                  <a:lnTo>
                    <a:pt x="30359" y="73864"/>
                  </a:lnTo>
                  <a:lnTo>
                    <a:pt x="23580" y="79405"/>
                  </a:lnTo>
                  <a:lnTo>
                    <a:pt x="13720" y="73820"/>
                  </a:lnTo>
                  <a:cubicBezTo>
                    <a:pt x="13720" y="73776"/>
                    <a:pt x="13720" y="73746"/>
                    <a:pt x="13720" y="73717"/>
                  </a:cubicBezTo>
                  <a:lnTo>
                    <a:pt x="36740" y="67144"/>
                  </a:lnTo>
                  <a:close/>
                  <a:moveTo>
                    <a:pt x="73023" y="73289"/>
                  </a:moveTo>
                  <a:cubicBezTo>
                    <a:pt x="73068" y="73363"/>
                    <a:pt x="73127" y="73422"/>
                    <a:pt x="73200" y="73481"/>
                  </a:cubicBezTo>
                  <a:lnTo>
                    <a:pt x="69310" y="80201"/>
                  </a:lnTo>
                  <a:lnTo>
                    <a:pt x="66554" y="75824"/>
                  </a:lnTo>
                  <a:lnTo>
                    <a:pt x="73023" y="73289"/>
                  </a:lnTo>
                  <a:close/>
                  <a:moveTo>
                    <a:pt x="53010" y="74852"/>
                  </a:moveTo>
                  <a:lnTo>
                    <a:pt x="58890" y="78418"/>
                  </a:lnTo>
                  <a:lnTo>
                    <a:pt x="47631" y="82839"/>
                  </a:lnTo>
                  <a:lnTo>
                    <a:pt x="52244" y="75058"/>
                  </a:lnTo>
                  <a:cubicBezTo>
                    <a:pt x="52303" y="75073"/>
                    <a:pt x="52376" y="75087"/>
                    <a:pt x="52450" y="75087"/>
                  </a:cubicBezTo>
                  <a:cubicBezTo>
                    <a:pt x="52656" y="75087"/>
                    <a:pt x="52863" y="75014"/>
                    <a:pt x="53010" y="74852"/>
                  </a:cubicBezTo>
                  <a:close/>
                  <a:moveTo>
                    <a:pt x="66171" y="75972"/>
                  </a:moveTo>
                  <a:lnTo>
                    <a:pt x="69089" y="80584"/>
                  </a:lnTo>
                  <a:lnTo>
                    <a:pt x="67571" y="83222"/>
                  </a:lnTo>
                  <a:lnTo>
                    <a:pt x="59775" y="78492"/>
                  </a:lnTo>
                  <a:lnTo>
                    <a:pt x="66171" y="75972"/>
                  </a:lnTo>
                  <a:close/>
                  <a:moveTo>
                    <a:pt x="13603" y="74203"/>
                  </a:moveTo>
                  <a:lnTo>
                    <a:pt x="23241" y="79671"/>
                  </a:lnTo>
                  <a:lnTo>
                    <a:pt x="18878" y="83237"/>
                  </a:lnTo>
                  <a:cubicBezTo>
                    <a:pt x="18775" y="83193"/>
                    <a:pt x="18643" y="83163"/>
                    <a:pt x="18525" y="83163"/>
                  </a:cubicBezTo>
                  <a:cubicBezTo>
                    <a:pt x="18510" y="83162"/>
                    <a:pt x="18495" y="83162"/>
                    <a:pt x="18480" y="83162"/>
                  </a:cubicBezTo>
                  <a:cubicBezTo>
                    <a:pt x="18261" y="83162"/>
                    <a:pt x="18060" y="83263"/>
                    <a:pt x="17935" y="83429"/>
                  </a:cubicBezTo>
                  <a:lnTo>
                    <a:pt x="9226" y="76502"/>
                  </a:lnTo>
                  <a:lnTo>
                    <a:pt x="12438" y="74365"/>
                  </a:lnTo>
                  <a:cubicBezTo>
                    <a:pt x="12573" y="74473"/>
                    <a:pt x="12733" y="74544"/>
                    <a:pt x="12905" y="74544"/>
                  </a:cubicBezTo>
                  <a:cubicBezTo>
                    <a:pt x="12922" y="74544"/>
                    <a:pt x="12938" y="74543"/>
                    <a:pt x="12954" y="74542"/>
                  </a:cubicBezTo>
                  <a:cubicBezTo>
                    <a:pt x="12967" y="74543"/>
                    <a:pt x="12981" y="74543"/>
                    <a:pt x="12994" y="74543"/>
                  </a:cubicBezTo>
                  <a:cubicBezTo>
                    <a:pt x="13243" y="74543"/>
                    <a:pt x="13463" y="74413"/>
                    <a:pt x="13603" y="74203"/>
                  </a:cubicBezTo>
                  <a:close/>
                  <a:moveTo>
                    <a:pt x="23624" y="79892"/>
                  </a:moveTo>
                  <a:lnTo>
                    <a:pt x="23727" y="79951"/>
                  </a:lnTo>
                  <a:cubicBezTo>
                    <a:pt x="23742" y="80157"/>
                    <a:pt x="23845" y="80349"/>
                    <a:pt x="23992" y="80481"/>
                  </a:cubicBezTo>
                  <a:lnTo>
                    <a:pt x="19748" y="84902"/>
                  </a:lnTo>
                  <a:lnTo>
                    <a:pt x="19159" y="84431"/>
                  </a:lnTo>
                  <a:cubicBezTo>
                    <a:pt x="19335" y="84151"/>
                    <a:pt x="19335" y="83812"/>
                    <a:pt x="19173" y="83517"/>
                  </a:cubicBezTo>
                  <a:lnTo>
                    <a:pt x="23624" y="79892"/>
                  </a:lnTo>
                  <a:close/>
                  <a:moveTo>
                    <a:pt x="69324" y="80968"/>
                  </a:moveTo>
                  <a:lnTo>
                    <a:pt x="72714" y="86332"/>
                  </a:lnTo>
                  <a:lnTo>
                    <a:pt x="67910" y="83429"/>
                  </a:lnTo>
                  <a:lnTo>
                    <a:pt x="69324" y="80968"/>
                  </a:lnTo>
                  <a:close/>
                  <a:moveTo>
                    <a:pt x="40277" y="67129"/>
                  </a:moveTo>
                  <a:lnTo>
                    <a:pt x="51713" y="74070"/>
                  </a:lnTo>
                  <a:cubicBezTo>
                    <a:pt x="51640" y="74350"/>
                    <a:pt x="51713" y="74645"/>
                    <a:pt x="51905" y="74852"/>
                  </a:cubicBezTo>
                  <a:lnTo>
                    <a:pt x="47027" y="83075"/>
                  </a:lnTo>
                  <a:lnTo>
                    <a:pt x="37683" y="86759"/>
                  </a:lnTo>
                  <a:cubicBezTo>
                    <a:pt x="37598" y="86431"/>
                    <a:pt x="37305" y="86213"/>
                    <a:pt x="36978" y="86213"/>
                  </a:cubicBezTo>
                  <a:cubicBezTo>
                    <a:pt x="36968" y="86213"/>
                    <a:pt x="36957" y="86214"/>
                    <a:pt x="36946" y="86214"/>
                  </a:cubicBezTo>
                  <a:cubicBezTo>
                    <a:pt x="36934" y="86213"/>
                    <a:pt x="36922" y="86213"/>
                    <a:pt x="36909" y="86213"/>
                  </a:cubicBezTo>
                  <a:cubicBezTo>
                    <a:pt x="36630" y="86213"/>
                    <a:pt x="36381" y="86372"/>
                    <a:pt x="36269" y="86612"/>
                  </a:cubicBezTo>
                  <a:lnTo>
                    <a:pt x="25127" y="80304"/>
                  </a:lnTo>
                  <a:cubicBezTo>
                    <a:pt x="25230" y="80127"/>
                    <a:pt x="25260" y="79951"/>
                    <a:pt x="25245" y="79759"/>
                  </a:cubicBezTo>
                  <a:lnTo>
                    <a:pt x="30624" y="74159"/>
                  </a:lnTo>
                  <a:lnTo>
                    <a:pt x="39024" y="67291"/>
                  </a:lnTo>
                  <a:cubicBezTo>
                    <a:pt x="39161" y="67442"/>
                    <a:pt x="39349" y="67529"/>
                    <a:pt x="39552" y="67529"/>
                  </a:cubicBezTo>
                  <a:cubicBezTo>
                    <a:pt x="39567" y="67529"/>
                    <a:pt x="39583" y="67528"/>
                    <a:pt x="39599" y="67527"/>
                  </a:cubicBezTo>
                  <a:cubicBezTo>
                    <a:pt x="39612" y="67528"/>
                    <a:pt x="39625" y="67528"/>
                    <a:pt x="39637" y="67528"/>
                  </a:cubicBezTo>
                  <a:cubicBezTo>
                    <a:pt x="39903" y="67528"/>
                    <a:pt x="40151" y="67382"/>
                    <a:pt x="40277" y="67129"/>
                  </a:cubicBezTo>
                  <a:close/>
                  <a:moveTo>
                    <a:pt x="46703" y="83635"/>
                  </a:moveTo>
                  <a:lnTo>
                    <a:pt x="42768" y="90296"/>
                  </a:lnTo>
                  <a:lnTo>
                    <a:pt x="37624" y="87378"/>
                  </a:lnTo>
                  <a:cubicBezTo>
                    <a:pt x="37669" y="87319"/>
                    <a:pt x="37683" y="87246"/>
                    <a:pt x="37698" y="87172"/>
                  </a:cubicBezTo>
                  <a:lnTo>
                    <a:pt x="46703" y="83635"/>
                  </a:lnTo>
                  <a:close/>
                  <a:moveTo>
                    <a:pt x="24832" y="80570"/>
                  </a:moveTo>
                  <a:lnTo>
                    <a:pt x="36180" y="87010"/>
                  </a:lnTo>
                  <a:cubicBezTo>
                    <a:pt x="36180" y="87128"/>
                    <a:pt x="36195" y="87231"/>
                    <a:pt x="36239" y="87319"/>
                  </a:cubicBezTo>
                  <a:lnTo>
                    <a:pt x="27235" y="90871"/>
                  </a:lnTo>
                  <a:lnTo>
                    <a:pt x="20057" y="85138"/>
                  </a:lnTo>
                  <a:lnTo>
                    <a:pt x="24390" y="80643"/>
                  </a:lnTo>
                  <a:lnTo>
                    <a:pt x="24493" y="80643"/>
                  </a:lnTo>
                  <a:cubicBezTo>
                    <a:pt x="24611" y="80643"/>
                    <a:pt x="24714" y="80614"/>
                    <a:pt x="24832" y="80570"/>
                  </a:cubicBezTo>
                  <a:close/>
                  <a:moveTo>
                    <a:pt x="17965" y="84519"/>
                  </a:moveTo>
                  <a:cubicBezTo>
                    <a:pt x="18088" y="84670"/>
                    <a:pt x="18274" y="84757"/>
                    <a:pt x="18477" y="84757"/>
                  </a:cubicBezTo>
                  <a:cubicBezTo>
                    <a:pt x="18493" y="84757"/>
                    <a:pt x="18509" y="84756"/>
                    <a:pt x="18525" y="84755"/>
                  </a:cubicBezTo>
                  <a:cubicBezTo>
                    <a:pt x="18643" y="84755"/>
                    <a:pt x="18746" y="84740"/>
                    <a:pt x="18864" y="84696"/>
                  </a:cubicBezTo>
                  <a:lnTo>
                    <a:pt x="19468" y="85182"/>
                  </a:lnTo>
                  <a:lnTo>
                    <a:pt x="6499" y="98667"/>
                  </a:lnTo>
                  <a:cubicBezTo>
                    <a:pt x="6383" y="98590"/>
                    <a:pt x="6256" y="98546"/>
                    <a:pt x="6118" y="98546"/>
                  </a:cubicBezTo>
                  <a:cubicBezTo>
                    <a:pt x="6098" y="98546"/>
                    <a:pt x="6078" y="98547"/>
                    <a:pt x="6057" y="98549"/>
                  </a:cubicBezTo>
                  <a:cubicBezTo>
                    <a:pt x="5939" y="98549"/>
                    <a:pt x="5807" y="98579"/>
                    <a:pt x="5689" y="98638"/>
                  </a:cubicBezTo>
                  <a:lnTo>
                    <a:pt x="3699" y="96176"/>
                  </a:lnTo>
                  <a:lnTo>
                    <a:pt x="17965" y="84519"/>
                  </a:lnTo>
                  <a:close/>
                  <a:moveTo>
                    <a:pt x="36475" y="87644"/>
                  </a:moveTo>
                  <a:cubicBezTo>
                    <a:pt x="36607" y="87747"/>
                    <a:pt x="36770" y="87806"/>
                    <a:pt x="36946" y="87806"/>
                  </a:cubicBezTo>
                  <a:cubicBezTo>
                    <a:pt x="37094" y="87806"/>
                    <a:pt x="37241" y="87761"/>
                    <a:pt x="37359" y="87688"/>
                  </a:cubicBezTo>
                  <a:lnTo>
                    <a:pt x="42561" y="90635"/>
                  </a:lnTo>
                  <a:lnTo>
                    <a:pt x="38022" y="98328"/>
                  </a:lnTo>
                  <a:cubicBezTo>
                    <a:pt x="37956" y="98295"/>
                    <a:pt x="37881" y="98278"/>
                    <a:pt x="37811" y="98278"/>
                  </a:cubicBezTo>
                  <a:cubicBezTo>
                    <a:pt x="37787" y="98278"/>
                    <a:pt x="37764" y="98280"/>
                    <a:pt x="37742" y="98284"/>
                  </a:cubicBezTo>
                  <a:cubicBezTo>
                    <a:pt x="37448" y="98284"/>
                    <a:pt x="37182" y="98446"/>
                    <a:pt x="37050" y="98697"/>
                  </a:cubicBezTo>
                  <a:lnTo>
                    <a:pt x="27588" y="91151"/>
                  </a:lnTo>
                  <a:lnTo>
                    <a:pt x="36475" y="87644"/>
                  </a:lnTo>
                  <a:close/>
                  <a:moveTo>
                    <a:pt x="59303" y="78668"/>
                  </a:moveTo>
                  <a:lnTo>
                    <a:pt x="67364" y="83561"/>
                  </a:lnTo>
                  <a:lnTo>
                    <a:pt x="58669" y="98579"/>
                  </a:lnTo>
                  <a:cubicBezTo>
                    <a:pt x="58581" y="98564"/>
                    <a:pt x="58507" y="98549"/>
                    <a:pt x="58419" y="98549"/>
                  </a:cubicBezTo>
                  <a:cubicBezTo>
                    <a:pt x="58404" y="98548"/>
                    <a:pt x="58389" y="98548"/>
                    <a:pt x="58374" y="98548"/>
                  </a:cubicBezTo>
                  <a:cubicBezTo>
                    <a:pt x="58155" y="98548"/>
                    <a:pt x="57953" y="98650"/>
                    <a:pt x="57814" y="98829"/>
                  </a:cubicBezTo>
                  <a:lnTo>
                    <a:pt x="43107" y="90488"/>
                  </a:lnTo>
                  <a:lnTo>
                    <a:pt x="47307" y="83399"/>
                  </a:lnTo>
                  <a:lnTo>
                    <a:pt x="59303" y="78668"/>
                  </a:lnTo>
                  <a:close/>
                  <a:moveTo>
                    <a:pt x="19777" y="85433"/>
                  </a:moveTo>
                  <a:lnTo>
                    <a:pt x="26807" y="91048"/>
                  </a:lnTo>
                  <a:lnTo>
                    <a:pt x="6838" y="98888"/>
                  </a:lnTo>
                  <a:lnTo>
                    <a:pt x="19777" y="85433"/>
                  </a:lnTo>
                  <a:close/>
                  <a:moveTo>
                    <a:pt x="9270" y="1"/>
                  </a:moveTo>
                  <a:cubicBezTo>
                    <a:pt x="9255" y="60"/>
                    <a:pt x="9240" y="119"/>
                    <a:pt x="9240" y="192"/>
                  </a:cubicBezTo>
                  <a:lnTo>
                    <a:pt x="9240" y="325"/>
                  </a:lnTo>
                  <a:cubicBezTo>
                    <a:pt x="9240" y="516"/>
                    <a:pt x="9314" y="693"/>
                    <a:pt x="9447" y="841"/>
                  </a:cubicBezTo>
                  <a:lnTo>
                    <a:pt x="4878" y="8563"/>
                  </a:lnTo>
                  <a:lnTo>
                    <a:pt x="0" y="5807"/>
                  </a:lnTo>
                  <a:lnTo>
                    <a:pt x="0" y="6264"/>
                  </a:lnTo>
                  <a:lnTo>
                    <a:pt x="4672" y="8902"/>
                  </a:lnTo>
                  <a:lnTo>
                    <a:pt x="472" y="16005"/>
                  </a:lnTo>
                  <a:lnTo>
                    <a:pt x="0" y="16182"/>
                  </a:lnTo>
                  <a:lnTo>
                    <a:pt x="0" y="16610"/>
                  </a:lnTo>
                  <a:lnTo>
                    <a:pt x="147" y="16551"/>
                  </a:lnTo>
                  <a:lnTo>
                    <a:pt x="0" y="16801"/>
                  </a:lnTo>
                  <a:lnTo>
                    <a:pt x="0" y="17582"/>
                  </a:lnTo>
                  <a:lnTo>
                    <a:pt x="752" y="16315"/>
                  </a:lnTo>
                  <a:lnTo>
                    <a:pt x="10110" y="12631"/>
                  </a:lnTo>
                  <a:cubicBezTo>
                    <a:pt x="10181" y="12959"/>
                    <a:pt x="10474" y="13177"/>
                    <a:pt x="10813" y="13177"/>
                  </a:cubicBezTo>
                  <a:cubicBezTo>
                    <a:pt x="10824" y="13177"/>
                    <a:pt x="10836" y="13176"/>
                    <a:pt x="10847" y="13176"/>
                  </a:cubicBezTo>
                  <a:cubicBezTo>
                    <a:pt x="11127" y="13176"/>
                    <a:pt x="11392" y="13028"/>
                    <a:pt x="11510" y="12778"/>
                  </a:cubicBezTo>
                  <a:lnTo>
                    <a:pt x="22651" y="19100"/>
                  </a:lnTo>
                  <a:cubicBezTo>
                    <a:pt x="22548" y="19262"/>
                    <a:pt x="22519" y="19454"/>
                    <a:pt x="22533" y="19646"/>
                  </a:cubicBezTo>
                  <a:lnTo>
                    <a:pt x="17154" y="25246"/>
                  </a:lnTo>
                  <a:lnTo>
                    <a:pt x="8754" y="32113"/>
                  </a:lnTo>
                  <a:cubicBezTo>
                    <a:pt x="8617" y="31963"/>
                    <a:pt x="8430" y="31876"/>
                    <a:pt x="8239" y="31876"/>
                  </a:cubicBezTo>
                  <a:cubicBezTo>
                    <a:pt x="8224" y="31876"/>
                    <a:pt x="8209" y="31876"/>
                    <a:pt x="8194" y="31877"/>
                  </a:cubicBezTo>
                  <a:cubicBezTo>
                    <a:pt x="8180" y="31877"/>
                    <a:pt x="8167" y="31876"/>
                    <a:pt x="8154" y="31876"/>
                  </a:cubicBezTo>
                  <a:cubicBezTo>
                    <a:pt x="7877" y="31876"/>
                    <a:pt x="7643" y="32022"/>
                    <a:pt x="7516" y="32275"/>
                  </a:cubicBezTo>
                  <a:lnTo>
                    <a:pt x="0" y="27722"/>
                  </a:lnTo>
                  <a:lnTo>
                    <a:pt x="0" y="28178"/>
                  </a:lnTo>
                  <a:lnTo>
                    <a:pt x="7413" y="32673"/>
                  </a:lnTo>
                  <a:cubicBezTo>
                    <a:pt x="7413" y="32821"/>
                    <a:pt x="7457" y="32968"/>
                    <a:pt x="7531" y="33101"/>
                  </a:cubicBezTo>
                  <a:lnTo>
                    <a:pt x="7236" y="33336"/>
                  </a:lnTo>
                  <a:lnTo>
                    <a:pt x="0" y="35414"/>
                  </a:lnTo>
                  <a:lnTo>
                    <a:pt x="0" y="35827"/>
                  </a:lnTo>
                  <a:lnTo>
                    <a:pt x="6470" y="33985"/>
                  </a:lnTo>
                  <a:lnTo>
                    <a:pt x="0" y="39276"/>
                  </a:lnTo>
                  <a:lnTo>
                    <a:pt x="0" y="39791"/>
                  </a:lnTo>
                  <a:lnTo>
                    <a:pt x="7428" y="33705"/>
                  </a:lnTo>
                  <a:lnTo>
                    <a:pt x="8312" y="33454"/>
                  </a:lnTo>
                  <a:cubicBezTo>
                    <a:pt x="8371" y="33440"/>
                    <a:pt x="8444" y="33425"/>
                    <a:pt x="8503" y="33395"/>
                  </a:cubicBezTo>
                  <a:lnTo>
                    <a:pt x="8562" y="33381"/>
                  </a:lnTo>
                  <a:lnTo>
                    <a:pt x="9049" y="33675"/>
                  </a:lnTo>
                  <a:lnTo>
                    <a:pt x="914" y="42135"/>
                  </a:lnTo>
                  <a:cubicBezTo>
                    <a:pt x="811" y="42090"/>
                    <a:pt x="722" y="42076"/>
                    <a:pt x="634" y="42076"/>
                  </a:cubicBezTo>
                  <a:cubicBezTo>
                    <a:pt x="427" y="42076"/>
                    <a:pt x="221" y="42149"/>
                    <a:pt x="88" y="42297"/>
                  </a:cubicBezTo>
                  <a:lnTo>
                    <a:pt x="0" y="42238"/>
                  </a:lnTo>
                  <a:lnTo>
                    <a:pt x="0" y="43638"/>
                  </a:lnTo>
                  <a:lnTo>
                    <a:pt x="133" y="43505"/>
                  </a:lnTo>
                  <a:cubicBezTo>
                    <a:pt x="267" y="43600"/>
                    <a:pt x="414" y="43669"/>
                    <a:pt x="585" y="43669"/>
                  </a:cubicBezTo>
                  <a:cubicBezTo>
                    <a:pt x="601" y="43669"/>
                    <a:pt x="617" y="43669"/>
                    <a:pt x="634" y="43667"/>
                  </a:cubicBezTo>
                  <a:cubicBezTo>
                    <a:pt x="649" y="43668"/>
                    <a:pt x="663" y="43669"/>
                    <a:pt x="678" y="43669"/>
                  </a:cubicBezTo>
                  <a:cubicBezTo>
                    <a:pt x="870" y="43669"/>
                    <a:pt x="1057" y="43582"/>
                    <a:pt x="1194" y="43432"/>
                  </a:cubicBezTo>
                  <a:lnTo>
                    <a:pt x="12984" y="50579"/>
                  </a:lnTo>
                  <a:lnTo>
                    <a:pt x="4760" y="60114"/>
                  </a:lnTo>
                  <a:lnTo>
                    <a:pt x="0" y="52569"/>
                  </a:lnTo>
                  <a:lnTo>
                    <a:pt x="0" y="53320"/>
                  </a:lnTo>
                  <a:lnTo>
                    <a:pt x="4480" y="60424"/>
                  </a:lnTo>
                  <a:lnTo>
                    <a:pt x="0" y="65641"/>
                  </a:lnTo>
                  <a:lnTo>
                    <a:pt x="0" y="66245"/>
                  </a:lnTo>
                  <a:lnTo>
                    <a:pt x="4716" y="60792"/>
                  </a:lnTo>
                  <a:lnTo>
                    <a:pt x="12483" y="73113"/>
                  </a:lnTo>
                  <a:cubicBezTo>
                    <a:pt x="12438" y="73142"/>
                    <a:pt x="12394" y="73186"/>
                    <a:pt x="12365" y="73230"/>
                  </a:cubicBezTo>
                  <a:lnTo>
                    <a:pt x="0" y="68986"/>
                  </a:lnTo>
                  <a:lnTo>
                    <a:pt x="0" y="69635"/>
                  </a:lnTo>
                  <a:lnTo>
                    <a:pt x="8548" y="76458"/>
                  </a:lnTo>
                  <a:lnTo>
                    <a:pt x="0" y="82161"/>
                  </a:lnTo>
                  <a:lnTo>
                    <a:pt x="0" y="82633"/>
                  </a:lnTo>
                  <a:lnTo>
                    <a:pt x="8887" y="76723"/>
                  </a:lnTo>
                  <a:lnTo>
                    <a:pt x="17773" y="83812"/>
                  </a:lnTo>
                  <a:cubicBezTo>
                    <a:pt x="17744" y="83930"/>
                    <a:pt x="17758" y="84033"/>
                    <a:pt x="17773" y="84151"/>
                  </a:cubicBezTo>
                  <a:lnTo>
                    <a:pt x="3449" y="95852"/>
                  </a:lnTo>
                  <a:lnTo>
                    <a:pt x="0" y="91608"/>
                  </a:lnTo>
                  <a:lnTo>
                    <a:pt x="0" y="92242"/>
                  </a:lnTo>
                  <a:lnTo>
                    <a:pt x="3139" y="96117"/>
                  </a:lnTo>
                  <a:lnTo>
                    <a:pt x="0" y="98697"/>
                  </a:lnTo>
                  <a:lnTo>
                    <a:pt x="0" y="99198"/>
                  </a:lnTo>
                  <a:lnTo>
                    <a:pt x="3390" y="96442"/>
                  </a:lnTo>
                  <a:lnTo>
                    <a:pt x="5409" y="98918"/>
                  </a:lnTo>
                  <a:cubicBezTo>
                    <a:pt x="5320" y="99080"/>
                    <a:pt x="5291" y="99242"/>
                    <a:pt x="5291" y="99419"/>
                  </a:cubicBezTo>
                  <a:lnTo>
                    <a:pt x="6823" y="99419"/>
                  </a:lnTo>
                  <a:lnTo>
                    <a:pt x="6823" y="99330"/>
                  </a:lnTo>
                  <a:lnTo>
                    <a:pt x="27146" y="91328"/>
                  </a:lnTo>
                  <a:lnTo>
                    <a:pt x="36932" y="99139"/>
                  </a:lnTo>
                  <a:lnTo>
                    <a:pt x="36932" y="99212"/>
                  </a:lnTo>
                  <a:cubicBezTo>
                    <a:pt x="36932" y="99286"/>
                    <a:pt x="36946" y="99345"/>
                    <a:pt x="36961" y="99419"/>
                  </a:cubicBezTo>
                  <a:lnTo>
                    <a:pt x="38509" y="99419"/>
                  </a:lnTo>
                  <a:cubicBezTo>
                    <a:pt x="38523" y="99345"/>
                    <a:pt x="38523" y="99286"/>
                    <a:pt x="38523" y="99212"/>
                  </a:cubicBezTo>
                  <a:lnTo>
                    <a:pt x="38523" y="99094"/>
                  </a:lnTo>
                  <a:cubicBezTo>
                    <a:pt x="38523" y="98903"/>
                    <a:pt x="38450" y="98711"/>
                    <a:pt x="38332" y="98579"/>
                  </a:cubicBezTo>
                  <a:lnTo>
                    <a:pt x="42900" y="90842"/>
                  </a:lnTo>
                  <a:lnTo>
                    <a:pt x="57652" y="99212"/>
                  </a:lnTo>
                  <a:cubicBezTo>
                    <a:pt x="57652" y="99286"/>
                    <a:pt x="57652" y="99345"/>
                    <a:pt x="57652" y="99419"/>
                  </a:cubicBezTo>
                  <a:lnTo>
                    <a:pt x="59185" y="99419"/>
                  </a:lnTo>
                  <a:cubicBezTo>
                    <a:pt x="59200" y="99198"/>
                    <a:pt x="59141" y="98977"/>
                    <a:pt x="58993" y="98814"/>
                  </a:cubicBezTo>
                  <a:lnTo>
                    <a:pt x="67703" y="83782"/>
                  </a:lnTo>
                  <a:lnTo>
                    <a:pt x="73230" y="87128"/>
                  </a:lnTo>
                  <a:cubicBezTo>
                    <a:pt x="73274" y="87142"/>
                    <a:pt x="73303" y="87157"/>
                    <a:pt x="73348" y="87157"/>
                  </a:cubicBezTo>
                  <a:cubicBezTo>
                    <a:pt x="73466" y="87231"/>
                    <a:pt x="73613" y="87290"/>
                    <a:pt x="73760" y="87290"/>
                  </a:cubicBezTo>
                  <a:lnTo>
                    <a:pt x="73863" y="87290"/>
                  </a:lnTo>
                  <a:lnTo>
                    <a:pt x="73863" y="85713"/>
                  </a:lnTo>
                  <a:lnTo>
                    <a:pt x="73804" y="85713"/>
                  </a:lnTo>
                  <a:cubicBezTo>
                    <a:pt x="73793" y="85712"/>
                    <a:pt x="73781" y="85712"/>
                    <a:pt x="73770" y="85712"/>
                  </a:cubicBezTo>
                  <a:cubicBezTo>
                    <a:pt x="73459" y="85712"/>
                    <a:pt x="73182" y="85901"/>
                    <a:pt x="73082" y="86199"/>
                  </a:cubicBezTo>
                  <a:lnTo>
                    <a:pt x="69560" y="80599"/>
                  </a:lnTo>
                  <a:lnTo>
                    <a:pt x="73583" y="73643"/>
                  </a:lnTo>
                  <a:lnTo>
                    <a:pt x="73672" y="73643"/>
                  </a:lnTo>
                  <a:cubicBezTo>
                    <a:pt x="73716" y="73643"/>
                    <a:pt x="73760" y="73643"/>
                    <a:pt x="73804" y="73628"/>
                  </a:cubicBezTo>
                  <a:cubicBezTo>
                    <a:pt x="73819" y="73628"/>
                    <a:pt x="73849" y="73628"/>
                    <a:pt x="73863" y="73614"/>
                  </a:cubicBezTo>
                  <a:lnTo>
                    <a:pt x="73863" y="72081"/>
                  </a:lnTo>
                  <a:cubicBezTo>
                    <a:pt x="73849" y="72066"/>
                    <a:pt x="73819" y="72066"/>
                    <a:pt x="73804" y="72066"/>
                  </a:cubicBezTo>
                  <a:cubicBezTo>
                    <a:pt x="73760" y="72051"/>
                    <a:pt x="73716" y="72051"/>
                    <a:pt x="73672" y="72051"/>
                  </a:cubicBezTo>
                  <a:cubicBezTo>
                    <a:pt x="73524" y="72051"/>
                    <a:pt x="73392" y="72081"/>
                    <a:pt x="73259" y="72155"/>
                  </a:cubicBezTo>
                  <a:lnTo>
                    <a:pt x="59701" y="63916"/>
                  </a:lnTo>
                  <a:cubicBezTo>
                    <a:pt x="59657" y="63636"/>
                    <a:pt x="59450" y="63401"/>
                    <a:pt x="59170" y="63312"/>
                  </a:cubicBezTo>
                  <a:lnTo>
                    <a:pt x="61012" y="60203"/>
                  </a:lnTo>
                  <a:lnTo>
                    <a:pt x="72994" y="56784"/>
                  </a:lnTo>
                  <a:cubicBezTo>
                    <a:pt x="73106" y="57037"/>
                    <a:pt x="73353" y="57182"/>
                    <a:pt x="73632" y="57182"/>
                  </a:cubicBezTo>
                  <a:cubicBezTo>
                    <a:pt x="73645" y="57182"/>
                    <a:pt x="73658" y="57182"/>
                    <a:pt x="73672" y="57181"/>
                  </a:cubicBezTo>
                  <a:lnTo>
                    <a:pt x="73804" y="57181"/>
                  </a:lnTo>
                  <a:lnTo>
                    <a:pt x="73863" y="57167"/>
                  </a:lnTo>
                  <a:lnTo>
                    <a:pt x="73863" y="55634"/>
                  </a:lnTo>
                  <a:lnTo>
                    <a:pt x="73804" y="55619"/>
                  </a:lnTo>
                  <a:cubicBezTo>
                    <a:pt x="73760" y="55605"/>
                    <a:pt x="73716" y="55605"/>
                    <a:pt x="73672" y="55605"/>
                  </a:cubicBezTo>
                  <a:cubicBezTo>
                    <a:pt x="73598" y="55605"/>
                    <a:pt x="73524" y="55619"/>
                    <a:pt x="73451" y="55634"/>
                  </a:cubicBezTo>
                  <a:lnTo>
                    <a:pt x="67394" y="49430"/>
                  </a:lnTo>
                  <a:lnTo>
                    <a:pt x="73185" y="39629"/>
                  </a:lnTo>
                  <a:cubicBezTo>
                    <a:pt x="73303" y="39674"/>
                    <a:pt x="73421" y="39703"/>
                    <a:pt x="73539" y="39703"/>
                  </a:cubicBezTo>
                  <a:cubicBezTo>
                    <a:pt x="73628" y="39703"/>
                    <a:pt x="73716" y="39688"/>
                    <a:pt x="73790" y="39659"/>
                  </a:cubicBezTo>
                  <a:lnTo>
                    <a:pt x="73863" y="39629"/>
                  </a:lnTo>
                  <a:lnTo>
                    <a:pt x="73863" y="38170"/>
                  </a:lnTo>
                  <a:lnTo>
                    <a:pt x="73804" y="38156"/>
                  </a:lnTo>
                  <a:cubicBezTo>
                    <a:pt x="73716" y="38126"/>
                    <a:pt x="73628" y="38111"/>
                    <a:pt x="73539" y="38111"/>
                  </a:cubicBezTo>
                  <a:cubicBezTo>
                    <a:pt x="73523" y="38110"/>
                    <a:pt x="73507" y="38110"/>
                    <a:pt x="73491" y="38110"/>
                  </a:cubicBezTo>
                  <a:cubicBezTo>
                    <a:pt x="73318" y="38110"/>
                    <a:pt x="73158" y="38180"/>
                    <a:pt x="73023" y="38288"/>
                  </a:cubicBezTo>
                  <a:lnTo>
                    <a:pt x="69427" y="33838"/>
                  </a:lnTo>
                  <a:lnTo>
                    <a:pt x="73362" y="29755"/>
                  </a:lnTo>
                  <a:cubicBezTo>
                    <a:pt x="73480" y="29829"/>
                    <a:pt x="73613" y="29888"/>
                    <a:pt x="73760" y="29888"/>
                  </a:cubicBezTo>
                  <a:lnTo>
                    <a:pt x="73863" y="29888"/>
                  </a:lnTo>
                  <a:lnTo>
                    <a:pt x="73863" y="28311"/>
                  </a:lnTo>
                  <a:lnTo>
                    <a:pt x="73804" y="28311"/>
                  </a:lnTo>
                  <a:cubicBezTo>
                    <a:pt x="73731" y="28311"/>
                    <a:pt x="73657" y="28311"/>
                    <a:pt x="73598" y="28326"/>
                  </a:cubicBezTo>
                  <a:lnTo>
                    <a:pt x="62575" y="15843"/>
                  </a:lnTo>
                  <a:cubicBezTo>
                    <a:pt x="62928" y="15563"/>
                    <a:pt x="63002" y="15047"/>
                    <a:pt x="62751" y="14679"/>
                  </a:cubicBezTo>
                  <a:lnTo>
                    <a:pt x="73244" y="1121"/>
                  </a:lnTo>
                  <a:lnTo>
                    <a:pt x="73274" y="1121"/>
                  </a:lnTo>
                  <a:cubicBezTo>
                    <a:pt x="73290" y="1122"/>
                    <a:pt x="73306" y="1123"/>
                    <a:pt x="73322" y="1123"/>
                  </a:cubicBezTo>
                  <a:cubicBezTo>
                    <a:pt x="73497" y="1123"/>
                    <a:pt x="73669" y="1049"/>
                    <a:pt x="73804" y="914"/>
                  </a:cubicBezTo>
                  <a:cubicBezTo>
                    <a:pt x="73819" y="900"/>
                    <a:pt x="73849" y="870"/>
                    <a:pt x="73863" y="841"/>
                  </a:cubicBezTo>
                  <a:lnTo>
                    <a:pt x="73863" y="1"/>
                  </a:lnTo>
                  <a:lnTo>
                    <a:pt x="72567" y="1"/>
                  </a:lnTo>
                  <a:cubicBezTo>
                    <a:pt x="72522" y="89"/>
                    <a:pt x="72493" y="207"/>
                    <a:pt x="72493" y="310"/>
                  </a:cubicBezTo>
                  <a:lnTo>
                    <a:pt x="57623" y="10214"/>
                  </a:lnTo>
                  <a:lnTo>
                    <a:pt x="49164" y="634"/>
                  </a:lnTo>
                  <a:cubicBezTo>
                    <a:pt x="49326" y="458"/>
                    <a:pt x="49399" y="222"/>
                    <a:pt x="49370" y="1"/>
                  </a:cubicBezTo>
                  <a:lnTo>
                    <a:pt x="47852" y="1"/>
                  </a:lnTo>
                  <a:cubicBezTo>
                    <a:pt x="47837" y="45"/>
                    <a:pt x="47837" y="89"/>
                    <a:pt x="47852" y="148"/>
                  </a:cubicBezTo>
                  <a:lnTo>
                    <a:pt x="44404" y="2978"/>
                  </a:lnTo>
                  <a:lnTo>
                    <a:pt x="42370" y="487"/>
                  </a:lnTo>
                  <a:cubicBezTo>
                    <a:pt x="42458" y="340"/>
                    <a:pt x="42488" y="163"/>
                    <a:pt x="42473" y="1"/>
                  </a:cubicBezTo>
                  <a:lnTo>
                    <a:pt x="40955" y="1"/>
                  </a:lnTo>
                  <a:lnTo>
                    <a:pt x="40955" y="89"/>
                  </a:lnTo>
                  <a:lnTo>
                    <a:pt x="20618" y="8077"/>
                  </a:lnTo>
                  <a:lnTo>
                    <a:pt x="10832" y="266"/>
                  </a:lnTo>
                  <a:lnTo>
                    <a:pt x="10832" y="192"/>
                  </a:lnTo>
                  <a:cubicBezTo>
                    <a:pt x="10832" y="119"/>
                    <a:pt x="10817" y="60"/>
                    <a:pt x="108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3442475" y="2987725"/>
              <a:ext cx="2485825" cy="2485475"/>
            </a:xfrm>
            <a:custGeom>
              <a:avLst/>
              <a:gdLst/>
              <a:ahLst/>
              <a:cxnLst/>
              <a:rect l="l" t="t" r="r" b="b"/>
              <a:pathLst>
                <a:path w="99433" h="99419" extrusionOk="0">
                  <a:moveTo>
                    <a:pt x="63135" y="693"/>
                  </a:moveTo>
                  <a:cubicBezTo>
                    <a:pt x="63282" y="944"/>
                    <a:pt x="63533" y="1106"/>
                    <a:pt x="63827" y="1121"/>
                  </a:cubicBezTo>
                  <a:cubicBezTo>
                    <a:pt x="63916" y="1121"/>
                    <a:pt x="64019" y="1106"/>
                    <a:pt x="64107" y="1062"/>
                  </a:cubicBezTo>
                  <a:lnTo>
                    <a:pt x="68646" y="8755"/>
                  </a:lnTo>
                  <a:lnTo>
                    <a:pt x="63459" y="11702"/>
                  </a:lnTo>
                  <a:cubicBezTo>
                    <a:pt x="63325" y="11624"/>
                    <a:pt x="63174" y="11584"/>
                    <a:pt x="63024" y="11584"/>
                  </a:cubicBezTo>
                  <a:cubicBezTo>
                    <a:pt x="62860" y="11584"/>
                    <a:pt x="62698" y="11632"/>
                    <a:pt x="62560" y="11732"/>
                  </a:cubicBezTo>
                  <a:lnTo>
                    <a:pt x="53673" y="8239"/>
                  </a:lnTo>
                  <a:lnTo>
                    <a:pt x="63135" y="693"/>
                  </a:lnTo>
                  <a:close/>
                  <a:moveTo>
                    <a:pt x="25879" y="546"/>
                  </a:moveTo>
                  <a:lnTo>
                    <a:pt x="29224" y="3272"/>
                  </a:lnTo>
                  <a:lnTo>
                    <a:pt x="21310" y="13058"/>
                  </a:lnTo>
                  <a:cubicBezTo>
                    <a:pt x="21251" y="13058"/>
                    <a:pt x="21207" y="13043"/>
                    <a:pt x="21163" y="13043"/>
                  </a:cubicBezTo>
                  <a:cubicBezTo>
                    <a:pt x="21001" y="13043"/>
                    <a:pt x="20853" y="13087"/>
                    <a:pt x="20721" y="13176"/>
                  </a:cubicBezTo>
                  <a:lnTo>
                    <a:pt x="16594" y="10435"/>
                  </a:lnTo>
                  <a:lnTo>
                    <a:pt x="25053" y="826"/>
                  </a:lnTo>
                  <a:cubicBezTo>
                    <a:pt x="25112" y="841"/>
                    <a:pt x="25186" y="855"/>
                    <a:pt x="25260" y="855"/>
                  </a:cubicBezTo>
                  <a:cubicBezTo>
                    <a:pt x="25510" y="855"/>
                    <a:pt x="25746" y="738"/>
                    <a:pt x="25879" y="546"/>
                  </a:cubicBezTo>
                  <a:close/>
                  <a:moveTo>
                    <a:pt x="32923" y="516"/>
                  </a:moveTo>
                  <a:lnTo>
                    <a:pt x="52892" y="8357"/>
                  </a:lnTo>
                  <a:lnTo>
                    <a:pt x="45877" y="13972"/>
                  </a:lnTo>
                  <a:lnTo>
                    <a:pt x="32923" y="516"/>
                  </a:lnTo>
                  <a:close/>
                  <a:moveTo>
                    <a:pt x="1282" y="723"/>
                  </a:moveTo>
                  <a:lnTo>
                    <a:pt x="15975" y="10508"/>
                  </a:lnTo>
                  <a:lnTo>
                    <a:pt x="12335" y="14650"/>
                  </a:lnTo>
                  <a:cubicBezTo>
                    <a:pt x="12188" y="14473"/>
                    <a:pt x="11967" y="14370"/>
                    <a:pt x="11731" y="14370"/>
                  </a:cubicBezTo>
                  <a:cubicBezTo>
                    <a:pt x="11628" y="14370"/>
                    <a:pt x="11525" y="14384"/>
                    <a:pt x="11436" y="14428"/>
                  </a:cubicBezTo>
                  <a:lnTo>
                    <a:pt x="1032" y="988"/>
                  </a:lnTo>
                  <a:cubicBezTo>
                    <a:pt x="1135" y="929"/>
                    <a:pt x="1223" y="826"/>
                    <a:pt x="1282" y="723"/>
                  </a:cubicBezTo>
                  <a:close/>
                  <a:moveTo>
                    <a:pt x="32584" y="738"/>
                  </a:moveTo>
                  <a:lnTo>
                    <a:pt x="45553" y="14222"/>
                  </a:lnTo>
                  <a:lnTo>
                    <a:pt x="44934" y="14709"/>
                  </a:lnTo>
                  <a:cubicBezTo>
                    <a:pt x="44831" y="14664"/>
                    <a:pt x="44713" y="14635"/>
                    <a:pt x="44610" y="14635"/>
                  </a:cubicBezTo>
                  <a:cubicBezTo>
                    <a:pt x="44389" y="14635"/>
                    <a:pt x="44182" y="14723"/>
                    <a:pt x="44035" y="14885"/>
                  </a:cubicBezTo>
                  <a:lnTo>
                    <a:pt x="29784" y="3228"/>
                  </a:lnTo>
                  <a:lnTo>
                    <a:pt x="31774" y="767"/>
                  </a:lnTo>
                  <a:cubicBezTo>
                    <a:pt x="31892" y="826"/>
                    <a:pt x="32024" y="855"/>
                    <a:pt x="32142" y="855"/>
                  </a:cubicBezTo>
                  <a:cubicBezTo>
                    <a:pt x="32304" y="855"/>
                    <a:pt x="32452" y="811"/>
                    <a:pt x="32584" y="738"/>
                  </a:cubicBezTo>
                  <a:close/>
                  <a:moveTo>
                    <a:pt x="68853" y="9094"/>
                  </a:moveTo>
                  <a:lnTo>
                    <a:pt x="72788" y="15755"/>
                  </a:lnTo>
                  <a:lnTo>
                    <a:pt x="63783" y="12218"/>
                  </a:lnTo>
                  <a:cubicBezTo>
                    <a:pt x="63768" y="12144"/>
                    <a:pt x="63754" y="12071"/>
                    <a:pt x="63724" y="12012"/>
                  </a:cubicBezTo>
                  <a:lnTo>
                    <a:pt x="68853" y="9094"/>
                  </a:lnTo>
                  <a:close/>
                  <a:moveTo>
                    <a:pt x="98799" y="13073"/>
                  </a:moveTo>
                  <a:lnTo>
                    <a:pt x="95424" y="18437"/>
                  </a:lnTo>
                  <a:lnTo>
                    <a:pt x="94009" y="15976"/>
                  </a:lnTo>
                  <a:lnTo>
                    <a:pt x="98799" y="13073"/>
                  </a:lnTo>
                  <a:close/>
                  <a:moveTo>
                    <a:pt x="53320" y="8534"/>
                  </a:moveTo>
                  <a:lnTo>
                    <a:pt x="62324" y="12071"/>
                  </a:lnTo>
                  <a:cubicBezTo>
                    <a:pt x="62280" y="12174"/>
                    <a:pt x="62265" y="12277"/>
                    <a:pt x="62265" y="12380"/>
                  </a:cubicBezTo>
                  <a:lnTo>
                    <a:pt x="50917" y="18820"/>
                  </a:lnTo>
                  <a:cubicBezTo>
                    <a:pt x="50814" y="18776"/>
                    <a:pt x="50696" y="18747"/>
                    <a:pt x="50578" y="18747"/>
                  </a:cubicBezTo>
                  <a:lnTo>
                    <a:pt x="50475" y="18747"/>
                  </a:lnTo>
                  <a:lnTo>
                    <a:pt x="46143" y="14252"/>
                  </a:lnTo>
                  <a:lnTo>
                    <a:pt x="53320" y="8534"/>
                  </a:lnTo>
                  <a:close/>
                  <a:moveTo>
                    <a:pt x="45833" y="14502"/>
                  </a:moveTo>
                  <a:lnTo>
                    <a:pt x="50077" y="18923"/>
                  </a:lnTo>
                  <a:cubicBezTo>
                    <a:pt x="49930" y="19056"/>
                    <a:pt x="49827" y="19248"/>
                    <a:pt x="49812" y="19454"/>
                  </a:cubicBezTo>
                  <a:lnTo>
                    <a:pt x="49709" y="19513"/>
                  </a:lnTo>
                  <a:lnTo>
                    <a:pt x="45258" y="15873"/>
                  </a:lnTo>
                  <a:cubicBezTo>
                    <a:pt x="45420" y="15593"/>
                    <a:pt x="45406" y="15254"/>
                    <a:pt x="45244" y="14974"/>
                  </a:cubicBezTo>
                  <a:lnTo>
                    <a:pt x="45833" y="14502"/>
                  </a:lnTo>
                  <a:close/>
                  <a:moveTo>
                    <a:pt x="16314" y="10729"/>
                  </a:moveTo>
                  <a:lnTo>
                    <a:pt x="20455" y="13485"/>
                  </a:lnTo>
                  <a:cubicBezTo>
                    <a:pt x="20367" y="13692"/>
                    <a:pt x="20352" y="13927"/>
                    <a:pt x="20426" y="14134"/>
                  </a:cubicBezTo>
                  <a:lnTo>
                    <a:pt x="15710" y="19955"/>
                  </a:lnTo>
                  <a:lnTo>
                    <a:pt x="12365" y="15637"/>
                  </a:lnTo>
                  <a:cubicBezTo>
                    <a:pt x="12483" y="15460"/>
                    <a:pt x="12527" y="15269"/>
                    <a:pt x="12497" y="15062"/>
                  </a:cubicBezTo>
                  <a:lnTo>
                    <a:pt x="16314" y="10729"/>
                  </a:lnTo>
                  <a:close/>
                  <a:moveTo>
                    <a:pt x="83914" y="575"/>
                  </a:moveTo>
                  <a:cubicBezTo>
                    <a:pt x="84047" y="767"/>
                    <a:pt x="84283" y="870"/>
                    <a:pt x="84519" y="870"/>
                  </a:cubicBezTo>
                  <a:cubicBezTo>
                    <a:pt x="84592" y="870"/>
                    <a:pt x="84681" y="855"/>
                    <a:pt x="84754" y="826"/>
                  </a:cubicBezTo>
                  <a:lnTo>
                    <a:pt x="93449" y="15843"/>
                  </a:lnTo>
                  <a:lnTo>
                    <a:pt x="85403" y="20721"/>
                  </a:lnTo>
                  <a:lnTo>
                    <a:pt x="73392" y="16005"/>
                  </a:lnTo>
                  <a:lnTo>
                    <a:pt x="69192" y="8902"/>
                  </a:lnTo>
                  <a:lnTo>
                    <a:pt x="83914" y="575"/>
                  </a:lnTo>
                  <a:close/>
                  <a:moveTo>
                    <a:pt x="29534" y="3538"/>
                  </a:moveTo>
                  <a:lnTo>
                    <a:pt x="43858" y="15239"/>
                  </a:lnTo>
                  <a:cubicBezTo>
                    <a:pt x="43844" y="15357"/>
                    <a:pt x="43844" y="15460"/>
                    <a:pt x="43858" y="15578"/>
                  </a:cubicBezTo>
                  <a:lnTo>
                    <a:pt x="34972" y="22667"/>
                  </a:lnTo>
                  <a:lnTo>
                    <a:pt x="21914" y="13986"/>
                  </a:lnTo>
                  <a:cubicBezTo>
                    <a:pt x="21959" y="13706"/>
                    <a:pt x="21855" y="13441"/>
                    <a:pt x="21664" y="13250"/>
                  </a:cubicBezTo>
                  <a:lnTo>
                    <a:pt x="29534" y="3538"/>
                  </a:lnTo>
                  <a:close/>
                  <a:moveTo>
                    <a:pt x="51183" y="20058"/>
                  </a:moveTo>
                  <a:lnTo>
                    <a:pt x="54130" y="23124"/>
                  </a:lnTo>
                  <a:lnTo>
                    <a:pt x="54130" y="23124"/>
                  </a:lnTo>
                  <a:lnTo>
                    <a:pt x="50711" y="20323"/>
                  </a:lnTo>
                  <a:cubicBezTo>
                    <a:pt x="50888" y="20309"/>
                    <a:pt x="51065" y="20206"/>
                    <a:pt x="51183" y="20058"/>
                  </a:cubicBezTo>
                  <a:close/>
                  <a:moveTo>
                    <a:pt x="93656" y="16182"/>
                  </a:moveTo>
                  <a:lnTo>
                    <a:pt x="95174" y="18820"/>
                  </a:lnTo>
                  <a:lnTo>
                    <a:pt x="92270" y="23418"/>
                  </a:lnTo>
                  <a:lnTo>
                    <a:pt x="85874" y="20898"/>
                  </a:lnTo>
                  <a:lnTo>
                    <a:pt x="93656" y="16182"/>
                  </a:lnTo>
                  <a:close/>
                  <a:moveTo>
                    <a:pt x="73716" y="16551"/>
                  </a:moveTo>
                  <a:lnTo>
                    <a:pt x="84975" y="20972"/>
                  </a:lnTo>
                  <a:lnTo>
                    <a:pt x="79095" y="24538"/>
                  </a:lnTo>
                  <a:cubicBezTo>
                    <a:pt x="78959" y="24402"/>
                    <a:pt x="78784" y="24316"/>
                    <a:pt x="78595" y="24316"/>
                  </a:cubicBezTo>
                  <a:cubicBezTo>
                    <a:pt x="78580" y="24316"/>
                    <a:pt x="78565" y="24316"/>
                    <a:pt x="78550" y="24317"/>
                  </a:cubicBezTo>
                  <a:cubicBezTo>
                    <a:pt x="78476" y="24317"/>
                    <a:pt x="78403" y="24317"/>
                    <a:pt x="78329" y="24347"/>
                  </a:cubicBezTo>
                  <a:lnTo>
                    <a:pt x="73716" y="16551"/>
                  </a:lnTo>
                  <a:close/>
                  <a:moveTo>
                    <a:pt x="44020" y="15961"/>
                  </a:moveTo>
                  <a:cubicBezTo>
                    <a:pt x="44158" y="16127"/>
                    <a:pt x="44348" y="16228"/>
                    <a:pt x="44566" y="16228"/>
                  </a:cubicBezTo>
                  <a:cubicBezTo>
                    <a:pt x="44580" y="16228"/>
                    <a:pt x="44595" y="16227"/>
                    <a:pt x="44610" y="16226"/>
                  </a:cubicBezTo>
                  <a:cubicBezTo>
                    <a:pt x="44728" y="16226"/>
                    <a:pt x="44860" y="16212"/>
                    <a:pt x="44964" y="16153"/>
                  </a:cubicBezTo>
                  <a:lnTo>
                    <a:pt x="49341" y="19719"/>
                  </a:lnTo>
                  <a:lnTo>
                    <a:pt x="39688" y="25187"/>
                  </a:lnTo>
                  <a:cubicBezTo>
                    <a:pt x="39562" y="24977"/>
                    <a:pt x="39329" y="24847"/>
                    <a:pt x="39079" y="24847"/>
                  </a:cubicBezTo>
                  <a:cubicBezTo>
                    <a:pt x="39066" y="24847"/>
                    <a:pt x="39053" y="24847"/>
                    <a:pt x="39039" y="24848"/>
                  </a:cubicBezTo>
                  <a:cubicBezTo>
                    <a:pt x="39023" y="24847"/>
                    <a:pt x="39007" y="24846"/>
                    <a:pt x="38991" y="24846"/>
                  </a:cubicBezTo>
                  <a:cubicBezTo>
                    <a:pt x="38818" y="24846"/>
                    <a:pt x="38658" y="24918"/>
                    <a:pt x="38523" y="25039"/>
                  </a:cubicBezTo>
                  <a:lnTo>
                    <a:pt x="35311" y="22902"/>
                  </a:lnTo>
                  <a:lnTo>
                    <a:pt x="44020" y="15961"/>
                  </a:lnTo>
                  <a:close/>
                  <a:moveTo>
                    <a:pt x="95409" y="19203"/>
                  </a:moveTo>
                  <a:lnTo>
                    <a:pt x="99300" y="25924"/>
                  </a:lnTo>
                  <a:cubicBezTo>
                    <a:pt x="99226" y="25968"/>
                    <a:pt x="99153" y="26042"/>
                    <a:pt x="99108" y="26115"/>
                  </a:cubicBezTo>
                  <a:lnTo>
                    <a:pt x="92639" y="23580"/>
                  </a:lnTo>
                  <a:lnTo>
                    <a:pt x="95409" y="19203"/>
                  </a:lnTo>
                  <a:close/>
                  <a:moveTo>
                    <a:pt x="34986" y="23168"/>
                  </a:moveTo>
                  <a:lnTo>
                    <a:pt x="38317" y="25378"/>
                  </a:lnTo>
                  <a:cubicBezTo>
                    <a:pt x="38273" y="25511"/>
                    <a:pt x="38258" y="25658"/>
                    <a:pt x="38288" y="25806"/>
                  </a:cubicBezTo>
                  <a:lnTo>
                    <a:pt x="26689" y="29800"/>
                  </a:lnTo>
                  <a:lnTo>
                    <a:pt x="26689" y="29800"/>
                  </a:lnTo>
                  <a:lnTo>
                    <a:pt x="34986" y="23168"/>
                  </a:lnTo>
                  <a:close/>
                  <a:moveTo>
                    <a:pt x="21752" y="14370"/>
                  </a:moveTo>
                  <a:lnTo>
                    <a:pt x="34647" y="22947"/>
                  </a:lnTo>
                  <a:lnTo>
                    <a:pt x="25584" y="30183"/>
                  </a:lnTo>
                  <a:lnTo>
                    <a:pt x="24670" y="30492"/>
                  </a:lnTo>
                  <a:cubicBezTo>
                    <a:pt x="24567" y="30433"/>
                    <a:pt x="24449" y="30418"/>
                    <a:pt x="24346" y="30418"/>
                  </a:cubicBezTo>
                  <a:cubicBezTo>
                    <a:pt x="24184" y="30418"/>
                    <a:pt x="24037" y="30463"/>
                    <a:pt x="23904" y="30536"/>
                  </a:cubicBezTo>
                  <a:lnTo>
                    <a:pt x="15975" y="20279"/>
                  </a:lnTo>
                  <a:lnTo>
                    <a:pt x="20676" y="14473"/>
                  </a:lnTo>
                  <a:cubicBezTo>
                    <a:pt x="20796" y="14579"/>
                    <a:pt x="20951" y="14637"/>
                    <a:pt x="21109" y="14637"/>
                  </a:cubicBezTo>
                  <a:cubicBezTo>
                    <a:pt x="21127" y="14637"/>
                    <a:pt x="21145" y="14636"/>
                    <a:pt x="21163" y="14635"/>
                  </a:cubicBezTo>
                  <a:cubicBezTo>
                    <a:pt x="21177" y="14636"/>
                    <a:pt x="21191" y="14636"/>
                    <a:pt x="21205" y="14636"/>
                  </a:cubicBezTo>
                  <a:cubicBezTo>
                    <a:pt x="21412" y="14636"/>
                    <a:pt x="21614" y="14535"/>
                    <a:pt x="21752" y="14370"/>
                  </a:cubicBezTo>
                  <a:close/>
                  <a:moveTo>
                    <a:pt x="49665" y="19984"/>
                  </a:moveTo>
                  <a:lnTo>
                    <a:pt x="56444" y="25540"/>
                  </a:lnTo>
                  <a:lnTo>
                    <a:pt x="62855" y="32202"/>
                  </a:lnTo>
                  <a:lnTo>
                    <a:pt x="62840" y="32261"/>
                  </a:lnTo>
                  <a:lnTo>
                    <a:pt x="39806" y="25688"/>
                  </a:lnTo>
                  <a:cubicBezTo>
                    <a:pt x="39820" y="25658"/>
                    <a:pt x="39820" y="25614"/>
                    <a:pt x="39806" y="25585"/>
                  </a:cubicBezTo>
                  <a:lnTo>
                    <a:pt x="49665" y="19984"/>
                  </a:lnTo>
                  <a:close/>
                  <a:moveTo>
                    <a:pt x="63768" y="12631"/>
                  </a:moveTo>
                  <a:lnTo>
                    <a:pt x="73127" y="16315"/>
                  </a:lnTo>
                  <a:lnTo>
                    <a:pt x="77990" y="24553"/>
                  </a:lnTo>
                  <a:cubicBezTo>
                    <a:pt x="77798" y="24759"/>
                    <a:pt x="77725" y="25054"/>
                    <a:pt x="77798" y="25334"/>
                  </a:cubicBezTo>
                  <a:lnTo>
                    <a:pt x="77813" y="25349"/>
                  </a:lnTo>
                  <a:lnTo>
                    <a:pt x="66362" y="32275"/>
                  </a:lnTo>
                  <a:cubicBezTo>
                    <a:pt x="66249" y="32035"/>
                    <a:pt x="66001" y="31877"/>
                    <a:pt x="65734" y="31877"/>
                  </a:cubicBezTo>
                  <a:cubicBezTo>
                    <a:pt x="65723" y="31877"/>
                    <a:pt x="65711" y="31877"/>
                    <a:pt x="65699" y="31877"/>
                  </a:cubicBezTo>
                  <a:cubicBezTo>
                    <a:pt x="65478" y="31877"/>
                    <a:pt x="65272" y="31966"/>
                    <a:pt x="65124" y="32128"/>
                  </a:cubicBezTo>
                  <a:lnTo>
                    <a:pt x="56709" y="25246"/>
                  </a:lnTo>
                  <a:lnTo>
                    <a:pt x="51330" y="19646"/>
                  </a:lnTo>
                  <a:cubicBezTo>
                    <a:pt x="51360" y="19454"/>
                    <a:pt x="51315" y="19262"/>
                    <a:pt x="51227" y="19100"/>
                  </a:cubicBezTo>
                  <a:lnTo>
                    <a:pt x="62368" y="12778"/>
                  </a:lnTo>
                  <a:cubicBezTo>
                    <a:pt x="62515" y="13045"/>
                    <a:pt x="62774" y="13173"/>
                    <a:pt x="63032" y="13173"/>
                  </a:cubicBezTo>
                  <a:cubicBezTo>
                    <a:pt x="63344" y="13173"/>
                    <a:pt x="63655" y="12985"/>
                    <a:pt x="63768" y="12631"/>
                  </a:cubicBezTo>
                  <a:close/>
                  <a:moveTo>
                    <a:pt x="59038" y="27633"/>
                  </a:moveTo>
                  <a:lnTo>
                    <a:pt x="64933" y="32467"/>
                  </a:lnTo>
                  <a:cubicBezTo>
                    <a:pt x="64918" y="32600"/>
                    <a:pt x="64918" y="32732"/>
                    <a:pt x="64947" y="32865"/>
                  </a:cubicBezTo>
                  <a:lnTo>
                    <a:pt x="64314" y="32673"/>
                  </a:lnTo>
                  <a:cubicBezTo>
                    <a:pt x="64387" y="32231"/>
                    <a:pt x="64137" y="31730"/>
                    <a:pt x="63562" y="31730"/>
                  </a:cubicBezTo>
                  <a:cubicBezTo>
                    <a:pt x="63400" y="31730"/>
                    <a:pt x="63238" y="31774"/>
                    <a:pt x="63105" y="31877"/>
                  </a:cubicBezTo>
                  <a:lnTo>
                    <a:pt x="59038" y="27633"/>
                  </a:lnTo>
                  <a:close/>
                  <a:moveTo>
                    <a:pt x="64269" y="33086"/>
                  </a:moveTo>
                  <a:lnTo>
                    <a:pt x="64785" y="33233"/>
                  </a:lnTo>
                  <a:lnTo>
                    <a:pt x="64549" y="33366"/>
                  </a:lnTo>
                  <a:lnTo>
                    <a:pt x="64269" y="33086"/>
                  </a:lnTo>
                  <a:close/>
                  <a:moveTo>
                    <a:pt x="12070" y="15887"/>
                  </a:moveTo>
                  <a:lnTo>
                    <a:pt x="15445" y="20279"/>
                  </a:lnTo>
                  <a:lnTo>
                    <a:pt x="4701" y="33543"/>
                  </a:lnTo>
                  <a:lnTo>
                    <a:pt x="766" y="29431"/>
                  </a:lnTo>
                  <a:cubicBezTo>
                    <a:pt x="899" y="29122"/>
                    <a:pt x="855" y="28768"/>
                    <a:pt x="634" y="28517"/>
                  </a:cubicBezTo>
                  <a:lnTo>
                    <a:pt x="11701" y="15946"/>
                  </a:lnTo>
                  <a:lnTo>
                    <a:pt x="11731" y="15946"/>
                  </a:lnTo>
                  <a:cubicBezTo>
                    <a:pt x="11849" y="15946"/>
                    <a:pt x="11967" y="15932"/>
                    <a:pt x="12070" y="15887"/>
                  </a:cubicBezTo>
                  <a:close/>
                  <a:moveTo>
                    <a:pt x="85447" y="21163"/>
                  </a:moveTo>
                  <a:lnTo>
                    <a:pt x="92049" y="23772"/>
                  </a:lnTo>
                  <a:lnTo>
                    <a:pt x="85255" y="34545"/>
                  </a:lnTo>
                  <a:cubicBezTo>
                    <a:pt x="85182" y="34530"/>
                    <a:pt x="85108" y="34530"/>
                    <a:pt x="85049" y="34530"/>
                  </a:cubicBezTo>
                  <a:cubicBezTo>
                    <a:pt x="85033" y="34529"/>
                    <a:pt x="85017" y="34529"/>
                    <a:pt x="85001" y="34529"/>
                  </a:cubicBezTo>
                  <a:cubicBezTo>
                    <a:pt x="84800" y="34529"/>
                    <a:pt x="84626" y="34615"/>
                    <a:pt x="84489" y="34751"/>
                  </a:cubicBezTo>
                  <a:lnTo>
                    <a:pt x="79125" y="25673"/>
                  </a:lnTo>
                  <a:cubicBezTo>
                    <a:pt x="79302" y="25452"/>
                    <a:pt x="79360" y="25172"/>
                    <a:pt x="79287" y="24907"/>
                  </a:cubicBezTo>
                  <a:lnTo>
                    <a:pt x="85447" y="21163"/>
                  </a:lnTo>
                  <a:close/>
                  <a:moveTo>
                    <a:pt x="92432" y="23919"/>
                  </a:moveTo>
                  <a:lnTo>
                    <a:pt x="98991" y="26498"/>
                  </a:lnTo>
                  <a:cubicBezTo>
                    <a:pt x="98976" y="26646"/>
                    <a:pt x="99005" y="26808"/>
                    <a:pt x="99079" y="26955"/>
                  </a:cubicBezTo>
                  <a:lnTo>
                    <a:pt x="85756" y="35031"/>
                  </a:lnTo>
                  <a:cubicBezTo>
                    <a:pt x="85727" y="34928"/>
                    <a:pt x="85668" y="34825"/>
                    <a:pt x="85594" y="34751"/>
                  </a:cubicBezTo>
                  <a:lnTo>
                    <a:pt x="92432" y="23919"/>
                  </a:lnTo>
                  <a:close/>
                  <a:moveTo>
                    <a:pt x="15710" y="20603"/>
                  </a:moveTo>
                  <a:lnTo>
                    <a:pt x="23639" y="30846"/>
                  </a:lnTo>
                  <a:lnTo>
                    <a:pt x="7472" y="36402"/>
                  </a:lnTo>
                  <a:lnTo>
                    <a:pt x="4996" y="33823"/>
                  </a:lnTo>
                  <a:lnTo>
                    <a:pt x="15710" y="20603"/>
                  </a:lnTo>
                  <a:close/>
                  <a:moveTo>
                    <a:pt x="78005" y="25688"/>
                  </a:moveTo>
                  <a:cubicBezTo>
                    <a:pt x="78141" y="25824"/>
                    <a:pt x="78329" y="25910"/>
                    <a:pt x="78520" y="25910"/>
                  </a:cubicBezTo>
                  <a:cubicBezTo>
                    <a:pt x="78535" y="25910"/>
                    <a:pt x="78550" y="25910"/>
                    <a:pt x="78565" y="25909"/>
                  </a:cubicBezTo>
                  <a:cubicBezTo>
                    <a:pt x="78638" y="25909"/>
                    <a:pt x="78712" y="25894"/>
                    <a:pt x="78786" y="25879"/>
                  </a:cubicBezTo>
                  <a:lnTo>
                    <a:pt x="84297" y="35208"/>
                  </a:lnTo>
                  <a:cubicBezTo>
                    <a:pt x="84268" y="35414"/>
                    <a:pt x="84312" y="35650"/>
                    <a:pt x="84430" y="35827"/>
                  </a:cubicBezTo>
                  <a:lnTo>
                    <a:pt x="84445" y="35842"/>
                  </a:lnTo>
                  <a:lnTo>
                    <a:pt x="82293" y="37153"/>
                  </a:lnTo>
                  <a:cubicBezTo>
                    <a:pt x="82146" y="36991"/>
                    <a:pt x="81954" y="36918"/>
                    <a:pt x="81733" y="36918"/>
                  </a:cubicBezTo>
                  <a:cubicBezTo>
                    <a:pt x="81722" y="36917"/>
                    <a:pt x="81712" y="36917"/>
                    <a:pt x="81701" y="36917"/>
                  </a:cubicBezTo>
                  <a:cubicBezTo>
                    <a:pt x="81376" y="36917"/>
                    <a:pt x="81097" y="37135"/>
                    <a:pt x="81011" y="37463"/>
                  </a:cubicBezTo>
                  <a:lnTo>
                    <a:pt x="66642" y="33351"/>
                  </a:lnTo>
                  <a:lnTo>
                    <a:pt x="66347" y="33115"/>
                  </a:lnTo>
                  <a:cubicBezTo>
                    <a:pt x="66436" y="32983"/>
                    <a:pt x="66465" y="32835"/>
                    <a:pt x="66480" y="32688"/>
                  </a:cubicBezTo>
                  <a:lnTo>
                    <a:pt x="78005" y="25688"/>
                  </a:lnTo>
                  <a:close/>
                  <a:moveTo>
                    <a:pt x="83959" y="36593"/>
                  </a:moveTo>
                  <a:lnTo>
                    <a:pt x="83060" y="38038"/>
                  </a:lnTo>
                  <a:lnTo>
                    <a:pt x="82470" y="37876"/>
                  </a:lnTo>
                  <a:cubicBezTo>
                    <a:pt x="82500" y="37743"/>
                    <a:pt x="82485" y="37625"/>
                    <a:pt x="82470" y="37507"/>
                  </a:cubicBezTo>
                  <a:lnTo>
                    <a:pt x="83959" y="36593"/>
                  </a:lnTo>
                  <a:close/>
                  <a:moveTo>
                    <a:pt x="4731" y="34132"/>
                  </a:moveTo>
                  <a:lnTo>
                    <a:pt x="7044" y="36534"/>
                  </a:lnTo>
                  <a:lnTo>
                    <a:pt x="1135" y="38568"/>
                  </a:lnTo>
                  <a:lnTo>
                    <a:pt x="1135" y="38568"/>
                  </a:lnTo>
                  <a:lnTo>
                    <a:pt x="4731" y="34132"/>
                  </a:lnTo>
                  <a:close/>
                  <a:moveTo>
                    <a:pt x="38450" y="26174"/>
                  </a:moveTo>
                  <a:cubicBezTo>
                    <a:pt x="38494" y="26218"/>
                    <a:pt x="38523" y="26263"/>
                    <a:pt x="38568" y="26292"/>
                  </a:cubicBezTo>
                  <a:lnTo>
                    <a:pt x="30801" y="38612"/>
                  </a:lnTo>
                  <a:lnTo>
                    <a:pt x="24906" y="31774"/>
                  </a:lnTo>
                  <a:cubicBezTo>
                    <a:pt x="25068" y="31568"/>
                    <a:pt x="25127" y="31317"/>
                    <a:pt x="25083" y="31067"/>
                  </a:cubicBezTo>
                  <a:lnTo>
                    <a:pt x="25761" y="30536"/>
                  </a:lnTo>
                  <a:lnTo>
                    <a:pt x="38450" y="26174"/>
                  </a:lnTo>
                  <a:close/>
                  <a:moveTo>
                    <a:pt x="84813" y="36063"/>
                  </a:moveTo>
                  <a:lnTo>
                    <a:pt x="86552" y="39040"/>
                  </a:lnTo>
                  <a:lnTo>
                    <a:pt x="83443" y="38141"/>
                  </a:lnTo>
                  <a:lnTo>
                    <a:pt x="84725" y="36122"/>
                  </a:lnTo>
                  <a:lnTo>
                    <a:pt x="84813" y="36063"/>
                  </a:lnTo>
                  <a:close/>
                  <a:moveTo>
                    <a:pt x="39761" y="26086"/>
                  </a:moveTo>
                  <a:lnTo>
                    <a:pt x="62810" y="32673"/>
                  </a:lnTo>
                  <a:cubicBezTo>
                    <a:pt x="62839" y="33047"/>
                    <a:pt x="63163" y="33337"/>
                    <a:pt x="63535" y="33337"/>
                  </a:cubicBezTo>
                  <a:cubicBezTo>
                    <a:pt x="63544" y="33337"/>
                    <a:pt x="63553" y="33337"/>
                    <a:pt x="63562" y="33336"/>
                  </a:cubicBezTo>
                  <a:lnTo>
                    <a:pt x="63577" y="33322"/>
                  </a:lnTo>
                  <a:cubicBezTo>
                    <a:pt x="63680" y="33322"/>
                    <a:pt x="63798" y="33307"/>
                    <a:pt x="63901" y="33263"/>
                  </a:cubicBezTo>
                  <a:lnTo>
                    <a:pt x="64196" y="33587"/>
                  </a:lnTo>
                  <a:lnTo>
                    <a:pt x="52406" y="40735"/>
                  </a:lnTo>
                  <a:lnTo>
                    <a:pt x="39761" y="26086"/>
                  </a:lnTo>
                  <a:close/>
                  <a:moveTo>
                    <a:pt x="67394" y="33985"/>
                  </a:moveTo>
                  <a:lnTo>
                    <a:pt x="80967" y="37846"/>
                  </a:lnTo>
                  <a:cubicBezTo>
                    <a:pt x="80967" y="37876"/>
                    <a:pt x="80967" y="37905"/>
                    <a:pt x="80982" y="37920"/>
                  </a:cubicBezTo>
                  <a:lnTo>
                    <a:pt x="75956" y="40970"/>
                  </a:lnTo>
                  <a:lnTo>
                    <a:pt x="67394" y="33985"/>
                  </a:lnTo>
                  <a:close/>
                  <a:moveTo>
                    <a:pt x="23580" y="31288"/>
                  </a:moveTo>
                  <a:cubicBezTo>
                    <a:pt x="23594" y="31450"/>
                    <a:pt x="23653" y="31612"/>
                    <a:pt x="23757" y="31745"/>
                  </a:cubicBezTo>
                  <a:lnTo>
                    <a:pt x="13779" y="41943"/>
                  </a:lnTo>
                  <a:cubicBezTo>
                    <a:pt x="13647" y="41855"/>
                    <a:pt x="13499" y="41810"/>
                    <a:pt x="13337" y="41810"/>
                  </a:cubicBezTo>
                  <a:cubicBezTo>
                    <a:pt x="13160" y="41810"/>
                    <a:pt x="12984" y="41869"/>
                    <a:pt x="12851" y="41987"/>
                  </a:cubicBezTo>
                  <a:lnTo>
                    <a:pt x="7781" y="36711"/>
                  </a:lnTo>
                  <a:lnTo>
                    <a:pt x="23580" y="31288"/>
                  </a:lnTo>
                  <a:close/>
                  <a:moveTo>
                    <a:pt x="65286" y="33381"/>
                  </a:moveTo>
                  <a:lnTo>
                    <a:pt x="65360" y="33395"/>
                  </a:lnTo>
                  <a:cubicBezTo>
                    <a:pt x="65419" y="33425"/>
                    <a:pt x="65478" y="33440"/>
                    <a:pt x="65552" y="33454"/>
                  </a:cubicBezTo>
                  <a:lnTo>
                    <a:pt x="66436" y="33705"/>
                  </a:lnTo>
                  <a:lnTo>
                    <a:pt x="75588" y="41191"/>
                  </a:lnTo>
                  <a:lnTo>
                    <a:pt x="73775" y="42297"/>
                  </a:lnTo>
                  <a:cubicBezTo>
                    <a:pt x="73640" y="42162"/>
                    <a:pt x="73456" y="42089"/>
                    <a:pt x="73278" y="42089"/>
                  </a:cubicBezTo>
                  <a:cubicBezTo>
                    <a:pt x="73262" y="42089"/>
                    <a:pt x="73246" y="42089"/>
                    <a:pt x="73230" y="42090"/>
                  </a:cubicBezTo>
                  <a:cubicBezTo>
                    <a:pt x="73127" y="42090"/>
                    <a:pt x="73038" y="42105"/>
                    <a:pt x="72950" y="42135"/>
                  </a:cubicBezTo>
                  <a:lnTo>
                    <a:pt x="64815" y="33675"/>
                  </a:lnTo>
                  <a:lnTo>
                    <a:pt x="65286" y="33381"/>
                  </a:lnTo>
                  <a:close/>
                  <a:moveTo>
                    <a:pt x="82308" y="38229"/>
                  </a:moveTo>
                  <a:lnTo>
                    <a:pt x="82809" y="38377"/>
                  </a:lnTo>
                  <a:lnTo>
                    <a:pt x="79405" y="43800"/>
                  </a:lnTo>
                  <a:lnTo>
                    <a:pt x="76280" y="41250"/>
                  </a:lnTo>
                  <a:lnTo>
                    <a:pt x="81173" y="38273"/>
                  </a:lnTo>
                  <a:cubicBezTo>
                    <a:pt x="81321" y="38421"/>
                    <a:pt x="81516" y="38495"/>
                    <a:pt x="81712" y="38495"/>
                  </a:cubicBezTo>
                  <a:cubicBezTo>
                    <a:pt x="81928" y="38495"/>
                    <a:pt x="82146" y="38406"/>
                    <a:pt x="82308" y="38229"/>
                  </a:cubicBezTo>
                  <a:close/>
                  <a:moveTo>
                    <a:pt x="7354" y="36859"/>
                  </a:moveTo>
                  <a:lnTo>
                    <a:pt x="12615" y="42312"/>
                  </a:lnTo>
                  <a:cubicBezTo>
                    <a:pt x="12527" y="42562"/>
                    <a:pt x="12556" y="42827"/>
                    <a:pt x="12689" y="43048"/>
                  </a:cubicBezTo>
                  <a:lnTo>
                    <a:pt x="9638" y="46173"/>
                  </a:lnTo>
                  <a:lnTo>
                    <a:pt x="1061" y="39158"/>
                  </a:lnTo>
                  <a:cubicBezTo>
                    <a:pt x="1076" y="39099"/>
                    <a:pt x="1091" y="39055"/>
                    <a:pt x="1105" y="39010"/>
                  </a:cubicBezTo>
                  <a:lnTo>
                    <a:pt x="1105" y="38996"/>
                  </a:lnTo>
                  <a:lnTo>
                    <a:pt x="7354" y="36859"/>
                  </a:lnTo>
                  <a:close/>
                  <a:moveTo>
                    <a:pt x="75927" y="41457"/>
                  </a:moveTo>
                  <a:lnTo>
                    <a:pt x="79198" y="44139"/>
                  </a:lnTo>
                  <a:lnTo>
                    <a:pt x="77489" y="46836"/>
                  </a:lnTo>
                  <a:lnTo>
                    <a:pt x="73967" y="43166"/>
                  </a:lnTo>
                  <a:cubicBezTo>
                    <a:pt x="74011" y="43004"/>
                    <a:pt x="74026" y="42813"/>
                    <a:pt x="73981" y="42650"/>
                  </a:cubicBezTo>
                  <a:lnTo>
                    <a:pt x="75927" y="41457"/>
                  </a:lnTo>
                  <a:close/>
                  <a:moveTo>
                    <a:pt x="39452" y="26322"/>
                  </a:moveTo>
                  <a:lnTo>
                    <a:pt x="52067" y="40941"/>
                  </a:lnTo>
                  <a:lnTo>
                    <a:pt x="39422" y="48604"/>
                  </a:lnTo>
                  <a:lnTo>
                    <a:pt x="31066" y="38937"/>
                  </a:lnTo>
                  <a:lnTo>
                    <a:pt x="38951" y="26425"/>
                  </a:lnTo>
                  <a:lnTo>
                    <a:pt x="39039" y="26425"/>
                  </a:lnTo>
                  <a:cubicBezTo>
                    <a:pt x="39187" y="26425"/>
                    <a:pt x="39319" y="26395"/>
                    <a:pt x="39452" y="26322"/>
                  </a:cubicBezTo>
                  <a:close/>
                  <a:moveTo>
                    <a:pt x="1282" y="39850"/>
                  </a:moveTo>
                  <a:lnTo>
                    <a:pt x="9373" y="46453"/>
                  </a:lnTo>
                  <a:lnTo>
                    <a:pt x="6764" y="49120"/>
                  </a:lnTo>
                  <a:lnTo>
                    <a:pt x="1282" y="39850"/>
                  </a:lnTo>
                  <a:close/>
                  <a:moveTo>
                    <a:pt x="87407" y="39688"/>
                  </a:moveTo>
                  <a:lnTo>
                    <a:pt x="98991" y="42989"/>
                  </a:lnTo>
                  <a:cubicBezTo>
                    <a:pt x="98976" y="43196"/>
                    <a:pt x="99050" y="43402"/>
                    <a:pt x="99197" y="43564"/>
                  </a:cubicBezTo>
                  <a:lnTo>
                    <a:pt x="93272" y="49621"/>
                  </a:lnTo>
                  <a:lnTo>
                    <a:pt x="87407" y="39688"/>
                  </a:lnTo>
                  <a:close/>
                  <a:moveTo>
                    <a:pt x="64476" y="33896"/>
                  </a:moveTo>
                  <a:lnTo>
                    <a:pt x="72640" y="42370"/>
                  </a:lnTo>
                  <a:cubicBezTo>
                    <a:pt x="72493" y="42562"/>
                    <a:pt x="72434" y="42827"/>
                    <a:pt x="72493" y="43078"/>
                  </a:cubicBezTo>
                  <a:lnTo>
                    <a:pt x="60615" y="50284"/>
                  </a:lnTo>
                  <a:lnTo>
                    <a:pt x="52656" y="41044"/>
                  </a:lnTo>
                  <a:lnTo>
                    <a:pt x="64476" y="33896"/>
                  </a:lnTo>
                  <a:close/>
                  <a:moveTo>
                    <a:pt x="24081" y="31966"/>
                  </a:moveTo>
                  <a:cubicBezTo>
                    <a:pt x="24154" y="31995"/>
                    <a:pt x="24243" y="32010"/>
                    <a:pt x="24331" y="32010"/>
                  </a:cubicBezTo>
                  <a:cubicBezTo>
                    <a:pt x="24405" y="32010"/>
                    <a:pt x="24479" y="31995"/>
                    <a:pt x="24552" y="31981"/>
                  </a:cubicBezTo>
                  <a:lnTo>
                    <a:pt x="30580" y="38966"/>
                  </a:lnTo>
                  <a:lnTo>
                    <a:pt x="22401" y="51920"/>
                  </a:lnTo>
                  <a:lnTo>
                    <a:pt x="13927" y="43122"/>
                  </a:lnTo>
                  <a:cubicBezTo>
                    <a:pt x="14104" y="42872"/>
                    <a:pt x="14148" y="42547"/>
                    <a:pt x="14030" y="42267"/>
                  </a:cubicBezTo>
                  <a:lnTo>
                    <a:pt x="24081" y="31966"/>
                  </a:lnTo>
                  <a:close/>
                  <a:moveTo>
                    <a:pt x="83222" y="38495"/>
                  </a:moveTo>
                  <a:lnTo>
                    <a:pt x="86832" y="39526"/>
                  </a:lnTo>
                  <a:lnTo>
                    <a:pt x="92978" y="49916"/>
                  </a:lnTo>
                  <a:lnTo>
                    <a:pt x="90281" y="52687"/>
                  </a:lnTo>
                  <a:lnTo>
                    <a:pt x="79714" y="44051"/>
                  </a:lnTo>
                  <a:lnTo>
                    <a:pt x="83222" y="38495"/>
                  </a:lnTo>
                  <a:close/>
                  <a:moveTo>
                    <a:pt x="12984" y="43328"/>
                  </a:moveTo>
                  <a:cubicBezTo>
                    <a:pt x="13102" y="43373"/>
                    <a:pt x="13219" y="43402"/>
                    <a:pt x="13337" y="43402"/>
                  </a:cubicBezTo>
                  <a:cubicBezTo>
                    <a:pt x="13426" y="43402"/>
                    <a:pt x="13529" y="43387"/>
                    <a:pt x="13617" y="43358"/>
                  </a:cubicBezTo>
                  <a:lnTo>
                    <a:pt x="22194" y="52274"/>
                  </a:lnTo>
                  <a:lnTo>
                    <a:pt x="20455" y="55015"/>
                  </a:lnTo>
                  <a:lnTo>
                    <a:pt x="9962" y="46423"/>
                  </a:lnTo>
                  <a:lnTo>
                    <a:pt x="12984" y="43328"/>
                  </a:lnTo>
                  <a:close/>
                  <a:moveTo>
                    <a:pt x="30845" y="39276"/>
                  </a:moveTo>
                  <a:lnTo>
                    <a:pt x="39069" y="48811"/>
                  </a:lnTo>
                  <a:lnTo>
                    <a:pt x="27279" y="55958"/>
                  </a:lnTo>
                  <a:cubicBezTo>
                    <a:pt x="27131" y="55811"/>
                    <a:pt x="26925" y="55722"/>
                    <a:pt x="26719" y="55722"/>
                  </a:cubicBezTo>
                  <a:cubicBezTo>
                    <a:pt x="26542" y="55722"/>
                    <a:pt x="26365" y="55781"/>
                    <a:pt x="26232" y="55899"/>
                  </a:cubicBezTo>
                  <a:lnTo>
                    <a:pt x="22681" y="52215"/>
                  </a:lnTo>
                  <a:lnTo>
                    <a:pt x="30845" y="39276"/>
                  </a:lnTo>
                  <a:close/>
                  <a:moveTo>
                    <a:pt x="79508" y="44389"/>
                  </a:moveTo>
                  <a:lnTo>
                    <a:pt x="90001" y="52967"/>
                  </a:lnTo>
                  <a:lnTo>
                    <a:pt x="86980" y="56076"/>
                  </a:lnTo>
                  <a:cubicBezTo>
                    <a:pt x="86862" y="56017"/>
                    <a:pt x="86744" y="56002"/>
                    <a:pt x="86626" y="56002"/>
                  </a:cubicBezTo>
                  <a:cubicBezTo>
                    <a:pt x="86538" y="56002"/>
                    <a:pt x="86434" y="56017"/>
                    <a:pt x="86346" y="56047"/>
                  </a:cubicBezTo>
                  <a:lnTo>
                    <a:pt x="77769" y="47131"/>
                  </a:lnTo>
                  <a:lnTo>
                    <a:pt x="79508" y="44389"/>
                  </a:lnTo>
                  <a:close/>
                  <a:moveTo>
                    <a:pt x="22460" y="52569"/>
                  </a:moveTo>
                  <a:lnTo>
                    <a:pt x="25997" y="56238"/>
                  </a:lnTo>
                  <a:cubicBezTo>
                    <a:pt x="25938" y="56400"/>
                    <a:pt x="25938" y="56592"/>
                    <a:pt x="25982" y="56754"/>
                  </a:cubicBezTo>
                  <a:lnTo>
                    <a:pt x="24037" y="57933"/>
                  </a:lnTo>
                  <a:lnTo>
                    <a:pt x="20765" y="55266"/>
                  </a:lnTo>
                  <a:lnTo>
                    <a:pt x="22460" y="52569"/>
                  </a:lnTo>
                  <a:close/>
                  <a:moveTo>
                    <a:pt x="52317" y="41265"/>
                  </a:moveTo>
                  <a:lnTo>
                    <a:pt x="60276" y="50491"/>
                  </a:lnTo>
                  <a:lnTo>
                    <a:pt x="47646" y="58154"/>
                  </a:lnTo>
                  <a:lnTo>
                    <a:pt x="39673" y="48914"/>
                  </a:lnTo>
                  <a:lnTo>
                    <a:pt x="52317" y="41265"/>
                  </a:lnTo>
                  <a:close/>
                  <a:moveTo>
                    <a:pt x="93184" y="50270"/>
                  </a:moveTo>
                  <a:lnTo>
                    <a:pt x="98681" y="59554"/>
                  </a:lnTo>
                  <a:lnTo>
                    <a:pt x="90590" y="52937"/>
                  </a:lnTo>
                  <a:lnTo>
                    <a:pt x="93184" y="50270"/>
                  </a:lnTo>
                  <a:close/>
                  <a:moveTo>
                    <a:pt x="6691" y="49769"/>
                  </a:moveTo>
                  <a:lnTo>
                    <a:pt x="12556" y="59702"/>
                  </a:lnTo>
                  <a:lnTo>
                    <a:pt x="973" y="56400"/>
                  </a:lnTo>
                  <a:cubicBezTo>
                    <a:pt x="987" y="56194"/>
                    <a:pt x="914" y="55988"/>
                    <a:pt x="781" y="55840"/>
                  </a:cubicBezTo>
                  <a:lnTo>
                    <a:pt x="6691" y="49769"/>
                  </a:lnTo>
                  <a:close/>
                  <a:moveTo>
                    <a:pt x="72684" y="43432"/>
                  </a:moveTo>
                  <a:cubicBezTo>
                    <a:pt x="72808" y="43582"/>
                    <a:pt x="72994" y="43669"/>
                    <a:pt x="73197" y="43669"/>
                  </a:cubicBezTo>
                  <a:cubicBezTo>
                    <a:pt x="73213" y="43669"/>
                    <a:pt x="73229" y="43668"/>
                    <a:pt x="73244" y="43667"/>
                  </a:cubicBezTo>
                  <a:cubicBezTo>
                    <a:pt x="73421" y="43667"/>
                    <a:pt x="73598" y="43608"/>
                    <a:pt x="73731" y="43505"/>
                  </a:cubicBezTo>
                  <a:lnTo>
                    <a:pt x="77283" y="47190"/>
                  </a:lnTo>
                  <a:lnTo>
                    <a:pt x="69118" y="60129"/>
                  </a:lnTo>
                  <a:lnTo>
                    <a:pt x="60895" y="50579"/>
                  </a:lnTo>
                  <a:lnTo>
                    <a:pt x="72684" y="43432"/>
                  </a:lnTo>
                  <a:close/>
                  <a:moveTo>
                    <a:pt x="9668" y="46718"/>
                  </a:moveTo>
                  <a:lnTo>
                    <a:pt x="20234" y="55354"/>
                  </a:lnTo>
                  <a:lnTo>
                    <a:pt x="16742" y="60910"/>
                  </a:lnTo>
                  <a:lnTo>
                    <a:pt x="13116" y="59864"/>
                  </a:lnTo>
                  <a:lnTo>
                    <a:pt x="6971" y="49489"/>
                  </a:lnTo>
                  <a:lnTo>
                    <a:pt x="9668" y="46718"/>
                  </a:lnTo>
                  <a:close/>
                  <a:moveTo>
                    <a:pt x="20559" y="55605"/>
                  </a:moveTo>
                  <a:lnTo>
                    <a:pt x="23683" y="58154"/>
                  </a:lnTo>
                  <a:lnTo>
                    <a:pt x="18790" y="61131"/>
                  </a:lnTo>
                  <a:cubicBezTo>
                    <a:pt x="18643" y="60969"/>
                    <a:pt x="18451" y="60895"/>
                    <a:pt x="18245" y="60895"/>
                  </a:cubicBezTo>
                  <a:cubicBezTo>
                    <a:pt x="18009" y="60895"/>
                    <a:pt x="17803" y="60998"/>
                    <a:pt x="17655" y="61161"/>
                  </a:cubicBezTo>
                  <a:lnTo>
                    <a:pt x="17140" y="61013"/>
                  </a:lnTo>
                  <a:lnTo>
                    <a:pt x="20559" y="55605"/>
                  </a:lnTo>
                  <a:close/>
                  <a:moveTo>
                    <a:pt x="90310" y="53232"/>
                  </a:moveTo>
                  <a:lnTo>
                    <a:pt x="98902" y="60232"/>
                  </a:lnTo>
                  <a:cubicBezTo>
                    <a:pt x="98873" y="60291"/>
                    <a:pt x="98858" y="60335"/>
                    <a:pt x="98858" y="60394"/>
                  </a:cubicBezTo>
                  <a:lnTo>
                    <a:pt x="98873" y="60394"/>
                  </a:lnTo>
                  <a:lnTo>
                    <a:pt x="92609" y="62546"/>
                  </a:lnTo>
                  <a:lnTo>
                    <a:pt x="87348" y="57078"/>
                  </a:lnTo>
                  <a:cubicBezTo>
                    <a:pt x="87437" y="56843"/>
                    <a:pt x="87407" y="56562"/>
                    <a:pt x="87274" y="56341"/>
                  </a:cubicBezTo>
                  <a:lnTo>
                    <a:pt x="90310" y="53232"/>
                  </a:lnTo>
                  <a:close/>
                  <a:moveTo>
                    <a:pt x="16904" y="61367"/>
                  </a:moveTo>
                  <a:lnTo>
                    <a:pt x="17478" y="61529"/>
                  </a:lnTo>
                  <a:cubicBezTo>
                    <a:pt x="17464" y="61647"/>
                    <a:pt x="17464" y="61765"/>
                    <a:pt x="17493" y="61897"/>
                  </a:cubicBezTo>
                  <a:lnTo>
                    <a:pt x="16005" y="62811"/>
                  </a:lnTo>
                  <a:lnTo>
                    <a:pt x="16904" y="61367"/>
                  </a:lnTo>
                  <a:close/>
                  <a:moveTo>
                    <a:pt x="13426" y="60365"/>
                  </a:moveTo>
                  <a:lnTo>
                    <a:pt x="16521" y="61249"/>
                  </a:lnTo>
                  <a:lnTo>
                    <a:pt x="15253" y="63283"/>
                  </a:lnTo>
                  <a:lnTo>
                    <a:pt x="15165" y="63327"/>
                  </a:lnTo>
                  <a:lnTo>
                    <a:pt x="13426" y="60365"/>
                  </a:lnTo>
                  <a:close/>
                  <a:moveTo>
                    <a:pt x="98828" y="60836"/>
                  </a:moveTo>
                  <a:lnTo>
                    <a:pt x="95233" y="65272"/>
                  </a:lnTo>
                  <a:lnTo>
                    <a:pt x="92904" y="62855"/>
                  </a:lnTo>
                  <a:lnTo>
                    <a:pt x="98828" y="60836"/>
                  </a:lnTo>
                  <a:close/>
                  <a:moveTo>
                    <a:pt x="23992" y="58434"/>
                  </a:moveTo>
                  <a:lnTo>
                    <a:pt x="32555" y="65420"/>
                  </a:lnTo>
                  <a:lnTo>
                    <a:pt x="18982" y="61558"/>
                  </a:lnTo>
                  <a:cubicBezTo>
                    <a:pt x="18982" y="61529"/>
                    <a:pt x="18982" y="61500"/>
                    <a:pt x="18967" y="61485"/>
                  </a:cubicBezTo>
                  <a:lnTo>
                    <a:pt x="23992" y="58434"/>
                  </a:lnTo>
                  <a:close/>
                  <a:moveTo>
                    <a:pt x="39334" y="49120"/>
                  </a:moveTo>
                  <a:lnTo>
                    <a:pt x="47292" y="58360"/>
                  </a:lnTo>
                  <a:lnTo>
                    <a:pt x="35487" y="65523"/>
                  </a:lnTo>
                  <a:lnTo>
                    <a:pt x="27323" y="57034"/>
                  </a:lnTo>
                  <a:cubicBezTo>
                    <a:pt x="27470" y="56828"/>
                    <a:pt x="27515" y="56577"/>
                    <a:pt x="27456" y="56327"/>
                  </a:cubicBezTo>
                  <a:lnTo>
                    <a:pt x="39334" y="49120"/>
                  </a:lnTo>
                  <a:close/>
                  <a:moveTo>
                    <a:pt x="26174" y="57108"/>
                  </a:moveTo>
                  <a:cubicBezTo>
                    <a:pt x="26310" y="57231"/>
                    <a:pt x="26485" y="57316"/>
                    <a:pt x="26674" y="57316"/>
                  </a:cubicBezTo>
                  <a:cubicBezTo>
                    <a:pt x="26689" y="57316"/>
                    <a:pt x="26704" y="57315"/>
                    <a:pt x="26719" y="57314"/>
                  </a:cubicBezTo>
                  <a:cubicBezTo>
                    <a:pt x="26807" y="57314"/>
                    <a:pt x="26910" y="57299"/>
                    <a:pt x="26999" y="57270"/>
                  </a:cubicBezTo>
                  <a:lnTo>
                    <a:pt x="35134" y="65729"/>
                  </a:lnTo>
                  <a:lnTo>
                    <a:pt x="34662" y="66009"/>
                  </a:lnTo>
                  <a:lnTo>
                    <a:pt x="34589" y="65994"/>
                  </a:lnTo>
                  <a:cubicBezTo>
                    <a:pt x="34530" y="65965"/>
                    <a:pt x="34471" y="65950"/>
                    <a:pt x="34397" y="65950"/>
                  </a:cubicBezTo>
                  <a:lnTo>
                    <a:pt x="33513" y="65685"/>
                  </a:lnTo>
                  <a:lnTo>
                    <a:pt x="24361" y="58213"/>
                  </a:lnTo>
                  <a:lnTo>
                    <a:pt x="26174" y="57108"/>
                  </a:lnTo>
                  <a:close/>
                  <a:moveTo>
                    <a:pt x="35414" y="66024"/>
                  </a:moveTo>
                  <a:lnTo>
                    <a:pt x="35694" y="66319"/>
                  </a:lnTo>
                  <a:lnTo>
                    <a:pt x="35178" y="66156"/>
                  </a:lnTo>
                  <a:lnTo>
                    <a:pt x="35414" y="66024"/>
                  </a:lnTo>
                  <a:close/>
                  <a:moveTo>
                    <a:pt x="77563" y="47484"/>
                  </a:moveTo>
                  <a:lnTo>
                    <a:pt x="86036" y="56282"/>
                  </a:lnTo>
                  <a:cubicBezTo>
                    <a:pt x="85860" y="56533"/>
                    <a:pt x="85815" y="56857"/>
                    <a:pt x="85933" y="57137"/>
                  </a:cubicBezTo>
                  <a:lnTo>
                    <a:pt x="85933" y="57152"/>
                  </a:lnTo>
                  <a:lnTo>
                    <a:pt x="75882" y="67453"/>
                  </a:lnTo>
                  <a:cubicBezTo>
                    <a:pt x="75809" y="67424"/>
                    <a:pt x="75720" y="67409"/>
                    <a:pt x="75632" y="67409"/>
                  </a:cubicBezTo>
                  <a:cubicBezTo>
                    <a:pt x="75558" y="67409"/>
                    <a:pt x="75485" y="67409"/>
                    <a:pt x="75411" y="67439"/>
                  </a:cubicBezTo>
                  <a:lnTo>
                    <a:pt x="69383" y="60438"/>
                  </a:lnTo>
                  <a:lnTo>
                    <a:pt x="77563" y="47484"/>
                  </a:lnTo>
                  <a:close/>
                  <a:moveTo>
                    <a:pt x="87127" y="57417"/>
                  </a:moveTo>
                  <a:lnTo>
                    <a:pt x="92197" y="62693"/>
                  </a:lnTo>
                  <a:lnTo>
                    <a:pt x="76384" y="68117"/>
                  </a:lnTo>
                  <a:cubicBezTo>
                    <a:pt x="76369" y="67954"/>
                    <a:pt x="76310" y="67792"/>
                    <a:pt x="76207" y="67660"/>
                  </a:cubicBezTo>
                  <a:lnTo>
                    <a:pt x="86184" y="57461"/>
                  </a:lnTo>
                  <a:cubicBezTo>
                    <a:pt x="86316" y="57550"/>
                    <a:pt x="86464" y="57594"/>
                    <a:pt x="86626" y="57594"/>
                  </a:cubicBezTo>
                  <a:cubicBezTo>
                    <a:pt x="86803" y="57594"/>
                    <a:pt x="86980" y="57535"/>
                    <a:pt x="87127" y="57417"/>
                  </a:cubicBezTo>
                  <a:close/>
                  <a:moveTo>
                    <a:pt x="35016" y="66540"/>
                  </a:moveTo>
                  <a:lnTo>
                    <a:pt x="35635" y="66717"/>
                  </a:lnTo>
                  <a:cubicBezTo>
                    <a:pt x="35561" y="67159"/>
                    <a:pt x="35826" y="67660"/>
                    <a:pt x="36386" y="67660"/>
                  </a:cubicBezTo>
                  <a:cubicBezTo>
                    <a:pt x="36405" y="67661"/>
                    <a:pt x="36423" y="67662"/>
                    <a:pt x="36441" y="67662"/>
                  </a:cubicBezTo>
                  <a:cubicBezTo>
                    <a:pt x="36596" y="67662"/>
                    <a:pt x="36739" y="67606"/>
                    <a:pt x="36858" y="67527"/>
                  </a:cubicBezTo>
                  <a:lnTo>
                    <a:pt x="40926" y="71757"/>
                  </a:lnTo>
                  <a:lnTo>
                    <a:pt x="35016" y="66923"/>
                  </a:lnTo>
                  <a:cubicBezTo>
                    <a:pt x="35045" y="66790"/>
                    <a:pt x="35045" y="66658"/>
                    <a:pt x="35016" y="66540"/>
                  </a:cubicBezTo>
                  <a:close/>
                  <a:moveTo>
                    <a:pt x="60541" y="50785"/>
                  </a:moveTo>
                  <a:lnTo>
                    <a:pt x="68882" y="60468"/>
                  </a:lnTo>
                  <a:lnTo>
                    <a:pt x="60998" y="72965"/>
                  </a:lnTo>
                  <a:lnTo>
                    <a:pt x="60909" y="72965"/>
                  </a:lnTo>
                  <a:cubicBezTo>
                    <a:pt x="60777" y="72965"/>
                    <a:pt x="60629" y="73009"/>
                    <a:pt x="60511" y="73083"/>
                  </a:cubicBezTo>
                  <a:lnTo>
                    <a:pt x="47911" y="58449"/>
                  </a:lnTo>
                  <a:lnTo>
                    <a:pt x="60541" y="50785"/>
                  </a:lnTo>
                  <a:close/>
                  <a:moveTo>
                    <a:pt x="69162" y="60792"/>
                  </a:moveTo>
                  <a:lnTo>
                    <a:pt x="75057" y="67630"/>
                  </a:lnTo>
                  <a:cubicBezTo>
                    <a:pt x="74895" y="67822"/>
                    <a:pt x="74821" y="68087"/>
                    <a:pt x="74866" y="68338"/>
                  </a:cubicBezTo>
                  <a:lnTo>
                    <a:pt x="74880" y="68338"/>
                  </a:lnTo>
                  <a:lnTo>
                    <a:pt x="74217" y="68883"/>
                  </a:lnTo>
                  <a:lnTo>
                    <a:pt x="61499" y="73230"/>
                  </a:lnTo>
                  <a:cubicBezTo>
                    <a:pt x="61469" y="73186"/>
                    <a:pt x="61425" y="73142"/>
                    <a:pt x="61381" y="73113"/>
                  </a:cubicBezTo>
                  <a:lnTo>
                    <a:pt x="69162" y="60792"/>
                  </a:lnTo>
                  <a:close/>
                  <a:moveTo>
                    <a:pt x="47557" y="58655"/>
                  </a:moveTo>
                  <a:lnTo>
                    <a:pt x="60202" y="73319"/>
                  </a:lnTo>
                  <a:lnTo>
                    <a:pt x="37153" y="66731"/>
                  </a:lnTo>
                  <a:cubicBezTo>
                    <a:pt x="37110" y="66357"/>
                    <a:pt x="36800" y="66068"/>
                    <a:pt x="36415" y="66068"/>
                  </a:cubicBezTo>
                  <a:cubicBezTo>
                    <a:pt x="36406" y="66068"/>
                    <a:pt x="36396" y="66068"/>
                    <a:pt x="36386" y="66068"/>
                  </a:cubicBezTo>
                  <a:cubicBezTo>
                    <a:pt x="36283" y="66068"/>
                    <a:pt x="36180" y="66083"/>
                    <a:pt x="36077" y="66127"/>
                  </a:cubicBezTo>
                  <a:lnTo>
                    <a:pt x="35767" y="65818"/>
                  </a:lnTo>
                  <a:lnTo>
                    <a:pt x="47557" y="58655"/>
                  </a:lnTo>
                  <a:close/>
                  <a:moveTo>
                    <a:pt x="18967" y="61956"/>
                  </a:moveTo>
                  <a:lnTo>
                    <a:pt x="33336" y="66053"/>
                  </a:lnTo>
                  <a:lnTo>
                    <a:pt x="33616" y="66289"/>
                  </a:lnTo>
                  <a:cubicBezTo>
                    <a:pt x="33542" y="66422"/>
                    <a:pt x="33513" y="66569"/>
                    <a:pt x="33513" y="66717"/>
                  </a:cubicBezTo>
                  <a:lnTo>
                    <a:pt x="21973" y="73717"/>
                  </a:lnTo>
                  <a:cubicBezTo>
                    <a:pt x="21837" y="73580"/>
                    <a:pt x="21649" y="73494"/>
                    <a:pt x="21458" y="73494"/>
                  </a:cubicBezTo>
                  <a:cubicBezTo>
                    <a:pt x="21443" y="73494"/>
                    <a:pt x="21428" y="73495"/>
                    <a:pt x="21413" y="73496"/>
                  </a:cubicBezTo>
                  <a:cubicBezTo>
                    <a:pt x="21340" y="73496"/>
                    <a:pt x="21266" y="73510"/>
                    <a:pt x="21192" y="73525"/>
                  </a:cubicBezTo>
                  <a:lnTo>
                    <a:pt x="15681" y="64211"/>
                  </a:lnTo>
                  <a:cubicBezTo>
                    <a:pt x="15710" y="63975"/>
                    <a:pt x="15651" y="63754"/>
                    <a:pt x="15518" y="63577"/>
                  </a:cubicBezTo>
                  <a:lnTo>
                    <a:pt x="15533" y="63577"/>
                  </a:lnTo>
                  <a:lnTo>
                    <a:pt x="17670" y="62266"/>
                  </a:lnTo>
                  <a:cubicBezTo>
                    <a:pt x="17807" y="62403"/>
                    <a:pt x="17994" y="62488"/>
                    <a:pt x="18185" y="62488"/>
                  </a:cubicBezTo>
                  <a:cubicBezTo>
                    <a:pt x="18200" y="62488"/>
                    <a:pt x="18215" y="62488"/>
                    <a:pt x="18230" y="62487"/>
                  </a:cubicBezTo>
                  <a:cubicBezTo>
                    <a:pt x="18241" y="62487"/>
                    <a:pt x="18251" y="62488"/>
                    <a:pt x="18262" y="62488"/>
                  </a:cubicBezTo>
                  <a:cubicBezTo>
                    <a:pt x="18588" y="62488"/>
                    <a:pt x="18881" y="62270"/>
                    <a:pt x="18967" y="61956"/>
                  </a:cubicBezTo>
                  <a:close/>
                  <a:moveTo>
                    <a:pt x="14192" y="64373"/>
                  </a:moveTo>
                  <a:cubicBezTo>
                    <a:pt x="14236" y="64476"/>
                    <a:pt x="14280" y="64565"/>
                    <a:pt x="14369" y="64653"/>
                  </a:cubicBezTo>
                  <a:lnTo>
                    <a:pt x="7531" y="75485"/>
                  </a:lnTo>
                  <a:lnTo>
                    <a:pt x="958" y="72906"/>
                  </a:lnTo>
                  <a:cubicBezTo>
                    <a:pt x="973" y="72744"/>
                    <a:pt x="943" y="72582"/>
                    <a:pt x="870" y="72449"/>
                  </a:cubicBezTo>
                  <a:lnTo>
                    <a:pt x="14192" y="64373"/>
                  </a:lnTo>
                  <a:close/>
                  <a:moveTo>
                    <a:pt x="73274" y="69605"/>
                  </a:moveTo>
                  <a:lnTo>
                    <a:pt x="64962" y="76237"/>
                  </a:lnTo>
                  <a:lnTo>
                    <a:pt x="61646" y="74011"/>
                  </a:lnTo>
                  <a:cubicBezTo>
                    <a:pt x="61676" y="73879"/>
                    <a:pt x="61690" y="73731"/>
                    <a:pt x="61661" y="73584"/>
                  </a:cubicBezTo>
                  <a:lnTo>
                    <a:pt x="73274" y="69605"/>
                  </a:lnTo>
                  <a:close/>
                  <a:moveTo>
                    <a:pt x="15474" y="64653"/>
                  </a:moveTo>
                  <a:lnTo>
                    <a:pt x="20839" y="73731"/>
                  </a:lnTo>
                  <a:cubicBezTo>
                    <a:pt x="20662" y="73938"/>
                    <a:pt x="20588" y="74233"/>
                    <a:pt x="20662" y="74498"/>
                  </a:cubicBezTo>
                  <a:lnTo>
                    <a:pt x="14531" y="78241"/>
                  </a:lnTo>
                  <a:lnTo>
                    <a:pt x="7914" y="75633"/>
                  </a:lnTo>
                  <a:lnTo>
                    <a:pt x="14708" y="64845"/>
                  </a:lnTo>
                  <a:cubicBezTo>
                    <a:pt x="14782" y="64874"/>
                    <a:pt x="14841" y="64874"/>
                    <a:pt x="14914" y="64874"/>
                  </a:cubicBezTo>
                  <a:cubicBezTo>
                    <a:pt x="15121" y="64874"/>
                    <a:pt x="15327" y="64801"/>
                    <a:pt x="15474" y="64653"/>
                  </a:cubicBezTo>
                  <a:close/>
                  <a:moveTo>
                    <a:pt x="92491" y="63003"/>
                  </a:moveTo>
                  <a:lnTo>
                    <a:pt x="94967" y="65582"/>
                  </a:lnTo>
                  <a:lnTo>
                    <a:pt x="84253" y="78801"/>
                  </a:lnTo>
                  <a:lnTo>
                    <a:pt x="76325" y="68559"/>
                  </a:lnTo>
                  <a:lnTo>
                    <a:pt x="92491" y="63003"/>
                  </a:lnTo>
                  <a:close/>
                  <a:moveTo>
                    <a:pt x="45818" y="76266"/>
                  </a:moveTo>
                  <a:lnTo>
                    <a:pt x="49252" y="79066"/>
                  </a:lnTo>
                  <a:cubicBezTo>
                    <a:pt x="49061" y="79096"/>
                    <a:pt x="48884" y="79184"/>
                    <a:pt x="48781" y="79332"/>
                  </a:cubicBezTo>
                  <a:lnTo>
                    <a:pt x="45818" y="76266"/>
                  </a:lnTo>
                  <a:close/>
                  <a:moveTo>
                    <a:pt x="37123" y="67129"/>
                  </a:moveTo>
                  <a:lnTo>
                    <a:pt x="60143" y="73717"/>
                  </a:lnTo>
                  <a:cubicBezTo>
                    <a:pt x="60143" y="73746"/>
                    <a:pt x="60143" y="73790"/>
                    <a:pt x="60143" y="73820"/>
                  </a:cubicBezTo>
                  <a:lnTo>
                    <a:pt x="50284" y="79405"/>
                  </a:lnTo>
                  <a:lnTo>
                    <a:pt x="43505" y="73864"/>
                  </a:lnTo>
                  <a:lnTo>
                    <a:pt x="37094" y="67203"/>
                  </a:lnTo>
                  <a:cubicBezTo>
                    <a:pt x="37109" y="67173"/>
                    <a:pt x="37109" y="67159"/>
                    <a:pt x="37123" y="67129"/>
                  </a:cubicBezTo>
                  <a:close/>
                  <a:moveTo>
                    <a:pt x="855" y="73289"/>
                  </a:moveTo>
                  <a:lnTo>
                    <a:pt x="7310" y="75824"/>
                  </a:lnTo>
                  <a:lnTo>
                    <a:pt x="4554" y="80201"/>
                  </a:lnTo>
                  <a:lnTo>
                    <a:pt x="663" y="73481"/>
                  </a:lnTo>
                  <a:cubicBezTo>
                    <a:pt x="737" y="73422"/>
                    <a:pt x="796" y="73363"/>
                    <a:pt x="855" y="73289"/>
                  </a:cubicBezTo>
                  <a:close/>
                  <a:moveTo>
                    <a:pt x="20853" y="74852"/>
                  </a:moveTo>
                  <a:cubicBezTo>
                    <a:pt x="21001" y="74999"/>
                    <a:pt x="21207" y="75087"/>
                    <a:pt x="21413" y="75087"/>
                  </a:cubicBezTo>
                  <a:lnTo>
                    <a:pt x="21413" y="75073"/>
                  </a:lnTo>
                  <a:cubicBezTo>
                    <a:pt x="21487" y="75073"/>
                    <a:pt x="21561" y="75073"/>
                    <a:pt x="21634" y="75043"/>
                  </a:cubicBezTo>
                  <a:lnTo>
                    <a:pt x="26232" y="82839"/>
                  </a:lnTo>
                  <a:lnTo>
                    <a:pt x="14988" y="78418"/>
                  </a:lnTo>
                  <a:lnTo>
                    <a:pt x="20853" y="74852"/>
                  </a:lnTo>
                  <a:close/>
                  <a:moveTo>
                    <a:pt x="7693" y="75986"/>
                  </a:moveTo>
                  <a:lnTo>
                    <a:pt x="14089" y="78506"/>
                  </a:lnTo>
                  <a:lnTo>
                    <a:pt x="6293" y="83222"/>
                  </a:lnTo>
                  <a:lnTo>
                    <a:pt x="4775" y="80584"/>
                  </a:lnTo>
                  <a:lnTo>
                    <a:pt x="7693" y="75986"/>
                  </a:lnTo>
                  <a:close/>
                  <a:moveTo>
                    <a:pt x="60261" y="74203"/>
                  </a:moveTo>
                  <a:cubicBezTo>
                    <a:pt x="60401" y="74413"/>
                    <a:pt x="60620" y="74543"/>
                    <a:pt x="60869" y="74543"/>
                  </a:cubicBezTo>
                  <a:cubicBezTo>
                    <a:pt x="60883" y="74543"/>
                    <a:pt x="60896" y="74543"/>
                    <a:pt x="60909" y="74542"/>
                  </a:cubicBezTo>
                  <a:cubicBezTo>
                    <a:pt x="60926" y="74543"/>
                    <a:pt x="60942" y="74544"/>
                    <a:pt x="60958" y="74544"/>
                  </a:cubicBezTo>
                  <a:cubicBezTo>
                    <a:pt x="61133" y="74544"/>
                    <a:pt x="61304" y="74473"/>
                    <a:pt x="61425" y="74365"/>
                  </a:cubicBezTo>
                  <a:lnTo>
                    <a:pt x="64638" y="76502"/>
                  </a:lnTo>
                  <a:lnTo>
                    <a:pt x="55943" y="83443"/>
                  </a:lnTo>
                  <a:cubicBezTo>
                    <a:pt x="55805" y="83278"/>
                    <a:pt x="55602" y="83177"/>
                    <a:pt x="55395" y="83177"/>
                  </a:cubicBezTo>
                  <a:cubicBezTo>
                    <a:pt x="55381" y="83177"/>
                    <a:pt x="55367" y="83177"/>
                    <a:pt x="55353" y="83178"/>
                  </a:cubicBezTo>
                  <a:cubicBezTo>
                    <a:pt x="55331" y="83176"/>
                    <a:pt x="55308" y="83174"/>
                    <a:pt x="55286" y="83174"/>
                  </a:cubicBezTo>
                  <a:cubicBezTo>
                    <a:pt x="55180" y="83174"/>
                    <a:pt x="55083" y="83203"/>
                    <a:pt x="54985" y="83252"/>
                  </a:cubicBezTo>
                  <a:lnTo>
                    <a:pt x="50623" y="79671"/>
                  </a:lnTo>
                  <a:lnTo>
                    <a:pt x="60261" y="74203"/>
                  </a:lnTo>
                  <a:close/>
                  <a:moveTo>
                    <a:pt x="95247" y="65876"/>
                  </a:moveTo>
                  <a:lnTo>
                    <a:pt x="99197" y="69959"/>
                  </a:lnTo>
                  <a:cubicBezTo>
                    <a:pt x="99064" y="70268"/>
                    <a:pt x="99108" y="70622"/>
                    <a:pt x="99330" y="70872"/>
                  </a:cubicBezTo>
                  <a:lnTo>
                    <a:pt x="88247" y="83443"/>
                  </a:lnTo>
                  <a:lnTo>
                    <a:pt x="88218" y="83443"/>
                  </a:lnTo>
                  <a:cubicBezTo>
                    <a:pt x="88100" y="83443"/>
                    <a:pt x="87982" y="83458"/>
                    <a:pt x="87879" y="83502"/>
                  </a:cubicBezTo>
                  <a:lnTo>
                    <a:pt x="84489" y="79140"/>
                  </a:lnTo>
                  <a:lnTo>
                    <a:pt x="95247" y="65876"/>
                  </a:lnTo>
                  <a:close/>
                  <a:moveTo>
                    <a:pt x="50254" y="79877"/>
                  </a:moveTo>
                  <a:lnTo>
                    <a:pt x="54690" y="83517"/>
                  </a:lnTo>
                  <a:cubicBezTo>
                    <a:pt x="54528" y="83797"/>
                    <a:pt x="54543" y="84136"/>
                    <a:pt x="54705" y="84416"/>
                  </a:cubicBezTo>
                  <a:lnTo>
                    <a:pt x="54115" y="84888"/>
                  </a:lnTo>
                  <a:lnTo>
                    <a:pt x="49886" y="80466"/>
                  </a:lnTo>
                  <a:cubicBezTo>
                    <a:pt x="50033" y="80334"/>
                    <a:pt x="50122" y="80157"/>
                    <a:pt x="50136" y="79951"/>
                  </a:cubicBezTo>
                  <a:lnTo>
                    <a:pt x="50254" y="79877"/>
                  </a:lnTo>
                  <a:close/>
                  <a:moveTo>
                    <a:pt x="76059" y="68868"/>
                  </a:moveTo>
                  <a:lnTo>
                    <a:pt x="83988" y="79125"/>
                  </a:lnTo>
                  <a:lnTo>
                    <a:pt x="79287" y="84917"/>
                  </a:lnTo>
                  <a:cubicBezTo>
                    <a:pt x="79154" y="84814"/>
                    <a:pt x="78977" y="84755"/>
                    <a:pt x="78800" y="84755"/>
                  </a:cubicBezTo>
                  <a:cubicBezTo>
                    <a:pt x="78787" y="84754"/>
                    <a:pt x="78774" y="84754"/>
                    <a:pt x="78761" y="84754"/>
                  </a:cubicBezTo>
                  <a:cubicBezTo>
                    <a:pt x="78540" y="84754"/>
                    <a:pt x="78336" y="84868"/>
                    <a:pt x="78211" y="85035"/>
                  </a:cubicBezTo>
                  <a:lnTo>
                    <a:pt x="65316" y="76458"/>
                  </a:lnTo>
                  <a:lnTo>
                    <a:pt x="74394" y="69222"/>
                  </a:lnTo>
                  <a:lnTo>
                    <a:pt x="75293" y="68912"/>
                  </a:lnTo>
                  <a:cubicBezTo>
                    <a:pt x="75396" y="68957"/>
                    <a:pt x="75514" y="68986"/>
                    <a:pt x="75632" y="68986"/>
                  </a:cubicBezTo>
                  <a:cubicBezTo>
                    <a:pt x="75779" y="68986"/>
                    <a:pt x="75927" y="68942"/>
                    <a:pt x="76059" y="68868"/>
                  </a:cubicBezTo>
                  <a:close/>
                  <a:moveTo>
                    <a:pt x="4539" y="80968"/>
                  </a:moveTo>
                  <a:lnTo>
                    <a:pt x="5954" y="83414"/>
                  </a:lnTo>
                  <a:lnTo>
                    <a:pt x="1150" y="86332"/>
                  </a:lnTo>
                  <a:lnTo>
                    <a:pt x="1150" y="86332"/>
                  </a:lnTo>
                  <a:lnTo>
                    <a:pt x="4539" y="80968"/>
                  </a:lnTo>
                  <a:close/>
                  <a:moveTo>
                    <a:pt x="33601" y="67114"/>
                  </a:moveTo>
                  <a:cubicBezTo>
                    <a:pt x="33719" y="67380"/>
                    <a:pt x="33984" y="67527"/>
                    <a:pt x="34264" y="67527"/>
                  </a:cubicBezTo>
                  <a:cubicBezTo>
                    <a:pt x="34485" y="67527"/>
                    <a:pt x="34692" y="67439"/>
                    <a:pt x="34839" y="67277"/>
                  </a:cubicBezTo>
                  <a:lnTo>
                    <a:pt x="43239" y="74144"/>
                  </a:lnTo>
                  <a:lnTo>
                    <a:pt x="48618" y="79759"/>
                  </a:lnTo>
                  <a:cubicBezTo>
                    <a:pt x="48589" y="79951"/>
                    <a:pt x="48633" y="80142"/>
                    <a:pt x="48736" y="80319"/>
                  </a:cubicBezTo>
                  <a:lnTo>
                    <a:pt x="37595" y="86627"/>
                  </a:lnTo>
                  <a:cubicBezTo>
                    <a:pt x="37462" y="86376"/>
                    <a:pt x="37197" y="86229"/>
                    <a:pt x="36917" y="86229"/>
                  </a:cubicBezTo>
                  <a:cubicBezTo>
                    <a:pt x="36906" y="86228"/>
                    <a:pt x="36896" y="86228"/>
                    <a:pt x="36885" y="86228"/>
                  </a:cubicBezTo>
                  <a:cubicBezTo>
                    <a:pt x="36559" y="86228"/>
                    <a:pt x="36266" y="86446"/>
                    <a:pt x="36180" y="86774"/>
                  </a:cubicBezTo>
                  <a:lnTo>
                    <a:pt x="26822" y="83090"/>
                  </a:lnTo>
                  <a:lnTo>
                    <a:pt x="21973" y="74852"/>
                  </a:lnTo>
                  <a:cubicBezTo>
                    <a:pt x="22150" y="74630"/>
                    <a:pt x="22224" y="74336"/>
                    <a:pt x="22150" y="74056"/>
                  </a:cubicBezTo>
                  <a:lnTo>
                    <a:pt x="33601" y="67114"/>
                  </a:lnTo>
                  <a:close/>
                  <a:moveTo>
                    <a:pt x="84253" y="79435"/>
                  </a:moveTo>
                  <a:lnTo>
                    <a:pt x="87584" y="83753"/>
                  </a:lnTo>
                  <a:cubicBezTo>
                    <a:pt x="87481" y="83930"/>
                    <a:pt x="87437" y="84121"/>
                    <a:pt x="87466" y="84328"/>
                  </a:cubicBezTo>
                  <a:lnTo>
                    <a:pt x="83634" y="88660"/>
                  </a:lnTo>
                  <a:lnTo>
                    <a:pt x="79493" y="85905"/>
                  </a:lnTo>
                  <a:cubicBezTo>
                    <a:pt x="79582" y="85698"/>
                    <a:pt x="79596" y="85477"/>
                    <a:pt x="79523" y="85256"/>
                  </a:cubicBezTo>
                  <a:lnTo>
                    <a:pt x="84253" y="79435"/>
                  </a:lnTo>
                  <a:close/>
                  <a:moveTo>
                    <a:pt x="27161" y="83635"/>
                  </a:moveTo>
                  <a:lnTo>
                    <a:pt x="36165" y="87172"/>
                  </a:lnTo>
                  <a:cubicBezTo>
                    <a:pt x="36180" y="87246"/>
                    <a:pt x="36210" y="87305"/>
                    <a:pt x="36239" y="87378"/>
                  </a:cubicBezTo>
                  <a:lnTo>
                    <a:pt x="31111" y="90296"/>
                  </a:lnTo>
                  <a:lnTo>
                    <a:pt x="27161" y="83635"/>
                  </a:lnTo>
                  <a:close/>
                  <a:moveTo>
                    <a:pt x="49046" y="80555"/>
                  </a:moveTo>
                  <a:cubicBezTo>
                    <a:pt x="49149" y="80614"/>
                    <a:pt x="49267" y="80629"/>
                    <a:pt x="49385" y="80629"/>
                  </a:cubicBezTo>
                  <a:lnTo>
                    <a:pt x="49473" y="80629"/>
                  </a:lnTo>
                  <a:lnTo>
                    <a:pt x="53806" y="85138"/>
                  </a:lnTo>
                  <a:lnTo>
                    <a:pt x="46644" y="90856"/>
                  </a:lnTo>
                  <a:lnTo>
                    <a:pt x="37639" y="87319"/>
                  </a:lnTo>
                  <a:cubicBezTo>
                    <a:pt x="37669" y="87216"/>
                    <a:pt x="37683" y="87113"/>
                    <a:pt x="37683" y="87010"/>
                  </a:cubicBezTo>
                  <a:lnTo>
                    <a:pt x="49046" y="80555"/>
                  </a:lnTo>
                  <a:close/>
                  <a:moveTo>
                    <a:pt x="64992" y="76723"/>
                  </a:moveTo>
                  <a:lnTo>
                    <a:pt x="78049" y="85418"/>
                  </a:lnTo>
                  <a:cubicBezTo>
                    <a:pt x="78005" y="85683"/>
                    <a:pt x="78093" y="85963"/>
                    <a:pt x="78285" y="86155"/>
                  </a:cubicBezTo>
                  <a:lnTo>
                    <a:pt x="70415" y="95867"/>
                  </a:lnTo>
                  <a:lnTo>
                    <a:pt x="56090" y="84151"/>
                  </a:lnTo>
                  <a:cubicBezTo>
                    <a:pt x="56120" y="84033"/>
                    <a:pt x="56120" y="83930"/>
                    <a:pt x="56105" y="83812"/>
                  </a:cubicBezTo>
                  <a:lnTo>
                    <a:pt x="64992" y="76723"/>
                  </a:lnTo>
                  <a:close/>
                  <a:moveTo>
                    <a:pt x="55913" y="84519"/>
                  </a:moveTo>
                  <a:lnTo>
                    <a:pt x="70164" y="96176"/>
                  </a:lnTo>
                  <a:lnTo>
                    <a:pt x="68175" y="98623"/>
                  </a:lnTo>
                  <a:cubicBezTo>
                    <a:pt x="68062" y="98563"/>
                    <a:pt x="67937" y="98533"/>
                    <a:pt x="67813" y="98533"/>
                  </a:cubicBezTo>
                  <a:cubicBezTo>
                    <a:pt x="67661" y="98533"/>
                    <a:pt x="67509" y="98578"/>
                    <a:pt x="67379" y="98667"/>
                  </a:cubicBezTo>
                  <a:lnTo>
                    <a:pt x="54395" y="85182"/>
                  </a:lnTo>
                  <a:lnTo>
                    <a:pt x="55014" y="84681"/>
                  </a:lnTo>
                  <a:cubicBezTo>
                    <a:pt x="55118" y="84726"/>
                    <a:pt x="55235" y="84755"/>
                    <a:pt x="55353" y="84755"/>
                  </a:cubicBezTo>
                  <a:cubicBezTo>
                    <a:pt x="55560" y="84755"/>
                    <a:pt x="55766" y="84667"/>
                    <a:pt x="55913" y="84519"/>
                  </a:cubicBezTo>
                  <a:close/>
                  <a:moveTo>
                    <a:pt x="87628" y="84755"/>
                  </a:moveTo>
                  <a:cubicBezTo>
                    <a:pt x="87752" y="84921"/>
                    <a:pt x="87954" y="85022"/>
                    <a:pt x="88173" y="85022"/>
                  </a:cubicBezTo>
                  <a:cubicBezTo>
                    <a:pt x="88188" y="85022"/>
                    <a:pt x="88203" y="85021"/>
                    <a:pt x="88218" y="85020"/>
                  </a:cubicBezTo>
                  <a:cubicBezTo>
                    <a:pt x="88321" y="85020"/>
                    <a:pt x="88424" y="85006"/>
                    <a:pt x="88527" y="84961"/>
                  </a:cubicBezTo>
                  <a:lnTo>
                    <a:pt x="98932" y="98402"/>
                  </a:lnTo>
                  <a:cubicBezTo>
                    <a:pt x="98828" y="98461"/>
                    <a:pt x="98740" y="98564"/>
                    <a:pt x="98681" y="98667"/>
                  </a:cubicBezTo>
                  <a:lnTo>
                    <a:pt x="83973" y="88881"/>
                  </a:lnTo>
                  <a:lnTo>
                    <a:pt x="87628" y="84755"/>
                  </a:lnTo>
                  <a:close/>
                  <a:moveTo>
                    <a:pt x="37389" y="87658"/>
                  </a:moveTo>
                  <a:lnTo>
                    <a:pt x="46275" y="91166"/>
                  </a:lnTo>
                  <a:lnTo>
                    <a:pt x="36829" y="98697"/>
                  </a:lnTo>
                  <a:cubicBezTo>
                    <a:pt x="36681" y="98446"/>
                    <a:pt x="36416" y="98284"/>
                    <a:pt x="36121" y="98269"/>
                  </a:cubicBezTo>
                  <a:cubicBezTo>
                    <a:pt x="36033" y="98269"/>
                    <a:pt x="35944" y="98284"/>
                    <a:pt x="35856" y="98313"/>
                  </a:cubicBezTo>
                  <a:lnTo>
                    <a:pt x="31302" y="90635"/>
                  </a:lnTo>
                  <a:lnTo>
                    <a:pt x="36504" y="87688"/>
                  </a:lnTo>
                  <a:cubicBezTo>
                    <a:pt x="36636" y="87771"/>
                    <a:pt x="36781" y="87812"/>
                    <a:pt x="36925" y="87812"/>
                  </a:cubicBezTo>
                  <a:cubicBezTo>
                    <a:pt x="37087" y="87812"/>
                    <a:pt x="37248" y="87760"/>
                    <a:pt x="37389" y="87658"/>
                  </a:cubicBezTo>
                  <a:close/>
                  <a:moveTo>
                    <a:pt x="14546" y="78683"/>
                  </a:moveTo>
                  <a:lnTo>
                    <a:pt x="26557" y="83399"/>
                  </a:lnTo>
                  <a:lnTo>
                    <a:pt x="30757" y="90503"/>
                  </a:lnTo>
                  <a:lnTo>
                    <a:pt x="16049" y="98829"/>
                  </a:lnTo>
                  <a:cubicBezTo>
                    <a:pt x="15911" y="98650"/>
                    <a:pt x="15708" y="98548"/>
                    <a:pt x="15489" y="98548"/>
                  </a:cubicBezTo>
                  <a:cubicBezTo>
                    <a:pt x="15474" y="98548"/>
                    <a:pt x="15460" y="98548"/>
                    <a:pt x="15445" y="98549"/>
                  </a:cubicBezTo>
                  <a:cubicBezTo>
                    <a:pt x="15356" y="98549"/>
                    <a:pt x="15283" y="98564"/>
                    <a:pt x="15194" y="98593"/>
                  </a:cubicBezTo>
                  <a:lnTo>
                    <a:pt x="6499" y="83561"/>
                  </a:lnTo>
                  <a:lnTo>
                    <a:pt x="14546" y="78683"/>
                  </a:lnTo>
                  <a:close/>
                  <a:moveTo>
                    <a:pt x="79243" y="86214"/>
                  </a:moveTo>
                  <a:lnTo>
                    <a:pt x="83369" y="88955"/>
                  </a:lnTo>
                  <a:lnTo>
                    <a:pt x="74910" y="98564"/>
                  </a:lnTo>
                  <a:cubicBezTo>
                    <a:pt x="74836" y="98549"/>
                    <a:pt x="74762" y="98534"/>
                    <a:pt x="74703" y="98534"/>
                  </a:cubicBezTo>
                  <a:cubicBezTo>
                    <a:pt x="74453" y="98534"/>
                    <a:pt x="74217" y="98652"/>
                    <a:pt x="74070" y="98859"/>
                  </a:cubicBezTo>
                  <a:lnTo>
                    <a:pt x="70724" y="96117"/>
                  </a:lnTo>
                  <a:lnTo>
                    <a:pt x="78653" y="86332"/>
                  </a:lnTo>
                  <a:cubicBezTo>
                    <a:pt x="78712" y="86347"/>
                    <a:pt x="78756" y="86347"/>
                    <a:pt x="78800" y="86347"/>
                  </a:cubicBezTo>
                  <a:cubicBezTo>
                    <a:pt x="78963" y="86347"/>
                    <a:pt x="79125" y="86302"/>
                    <a:pt x="79243" y="86214"/>
                  </a:cubicBezTo>
                  <a:close/>
                  <a:moveTo>
                    <a:pt x="54086" y="85418"/>
                  </a:moveTo>
                  <a:lnTo>
                    <a:pt x="67025" y="98873"/>
                  </a:lnTo>
                  <a:lnTo>
                    <a:pt x="67025" y="98873"/>
                  </a:lnTo>
                  <a:lnTo>
                    <a:pt x="47071" y="91033"/>
                  </a:lnTo>
                  <a:lnTo>
                    <a:pt x="54086" y="85418"/>
                  </a:lnTo>
                  <a:close/>
                  <a:moveTo>
                    <a:pt x="0" y="1"/>
                  </a:moveTo>
                  <a:lnTo>
                    <a:pt x="0" y="841"/>
                  </a:lnTo>
                  <a:cubicBezTo>
                    <a:pt x="30" y="870"/>
                    <a:pt x="44" y="900"/>
                    <a:pt x="74" y="914"/>
                  </a:cubicBezTo>
                  <a:cubicBezTo>
                    <a:pt x="221" y="1047"/>
                    <a:pt x="413" y="1121"/>
                    <a:pt x="604" y="1121"/>
                  </a:cubicBezTo>
                  <a:lnTo>
                    <a:pt x="619" y="1121"/>
                  </a:lnTo>
                  <a:lnTo>
                    <a:pt x="11127" y="14679"/>
                  </a:lnTo>
                  <a:cubicBezTo>
                    <a:pt x="10876" y="15047"/>
                    <a:pt x="10950" y="15563"/>
                    <a:pt x="11304" y="15843"/>
                  </a:cubicBezTo>
                  <a:lnTo>
                    <a:pt x="295" y="28326"/>
                  </a:lnTo>
                  <a:cubicBezTo>
                    <a:pt x="236" y="28311"/>
                    <a:pt x="192" y="28311"/>
                    <a:pt x="147" y="28296"/>
                  </a:cubicBezTo>
                  <a:lnTo>
                    <a:pt x="15" y="28296"/>
                  </a:lnTo>
                  <a:lnTo>
                    <a:pt x="15" y="29873"/>
                  </a:lnTo>
                  <a:lnTo>
                    <a:pt x="74" y="29873"/>
                  </a:lnTo>
                  <a:cubicBezTo>
                    <a:pt x="236" y="29873"/>
                    <a:pt x="398" y="29829"/>
                    <a:pt x="531" y="29741"/>
                  </a:cubicBezTo>
                  <a:lnTo>
                    <a:pt x="4451" y="33838"/>
                  </a:lnTo>
                  <a:lnTo>
                    <a:pt x="855" y="38273"/>
                  </a:lnTo>
                  <a:cubicBezTo>
                    <a:pt x="707" y="38156"/>
                    <a:pt x="531" y="38097"/>
                    <a:pt x="339" y="38097"/>
                  </a:cubicBezTo>
                  <a:cubicBezTo>
                    <a:pt x="251" y="38097"/>
                    <a:pt x="162" y="38111"/>
                    <a:pt x="88" y="38141"/>
                  </a:cubicBezTo>
                  <a:lnTo>
                    <a:pt x="15" y="38170"/>
                  </a:lnTo>
                  <a:lnTo>
                    <a:pt x="15" y="39615"/>
                  </a:lnTo>
                  <a:cubicBezTo>
                    <a:pt x="30" y="39629"/>
                    <a:pt x="59" y="39644"/>
                    <a:pt x="74" y="39644"/>
                  </a:cubicBezTo>
                  <a:cubicBezTo>
                    <a:pt x="162" y="39674"/>
                    <a:pt x="251" y="39688"/>
                    <a:pt x="339" y="39688"/>
                  </a:cubicBezTo>
                  <a:cubicBezTo>
                    <a:pt x="457" y="39688"/>
                    <a:pt x="575" y="39659"/>
                    <a:pt x="693" y="39615"/>
                  </a:cubicBezTo>
                  <a:lnTo>
                    <a:pt x="6484" y="49415"/>
                  </a:lnTo>
                  <a:lnTo>
                    <a:pt x="413" y="55634"/>
                  </a:lnTo>
                  <a:cubicBezTo>
                    <a:pt x="354" y="55605"/>
                    <a:pt x="280" y="55605"/>
                    <a:pt x="206" y="55605"/>
                  </a:cubicBezTo>
                  <a:lnTo>
                    <a:pt x="74" y="55605"/>
                  </a:lnTo>
                  <a:cubicBezTo>
                    <a:pt x="59" y="55619"/>
                    <a:pt x="30" y="55619"/>
                    <a:pt x="15" y="55619"/>
                  </a:cubicBezTo>
                  <a:lnTo>
                    <a:pt x="15" y="57167"/>
                  </a:lnTo>
                  <a:cubicBezTo>
                    <a:pt x="30" y="57167"/>
                    <a:pt x="59" y="57181"/>
                    <a:pt x="74" y="57181"/>
                  </a:cubicBezTo>
                  <a:cubicBezTo>
                    <a:pt x="118" y="57181"/>
                    <a:pt x="162" y="57196"/>
                    <a:pt x="206" y="57196"/>
                  </a:cubicBezTo>
                  <a:cubicBezTo>
                    <a:pt x="486" y="57196"/>
                    <a:pt x="752" y="57049"/>
                    <a:pt x="884" y="56784"/>
                  </a:cubicBezTo>
                  <a:lnTo>
                    <a:pt x="12851" y="60203"/>
                  </a:lnTo>
                  <a:lnTo>
                    <a:pt x="14693" y="63327"/>
                  </a:lnTo>
                  <a:cubicBezTo>
                    <a:pt x="14413" y="63401"/>
                    <a:pt x="14207" y="63636"/>
                    <a:pt x="14163" y="63916"/>
                  </a:cubicBezTo>
                  <a:lnTo>
                    <a:pt x="604" y="72140"/>
                  </a:lnTo>
                  <a:cubicBezTo>
                    <a:pt x="486" y="72066"/>
                    <a:pt x="354" y="72037"/>
                    <a:pt x="206" y="72037"/>
                  </a:cubicBezTo>
                  <a:lnTo>
                    <a:pt x="74" y="72037"/>
                  </a:lnTo>
                  <a:cubicBezTo>
                    <a:pt x="59" y="72051"/>
                    <a:pt x="30" y="72051"/>
                    <a:pt x="15" y="72051"/>
                  </a:cubicBezTo>
                  <a:lnTo>
                    <a:pt x="15" y="73599"/>
                  </a:lnTo>
                  <a:cubicBezTo>
                    <a:pt x="30" y="73599"/>
                    <a:pt x="59" y="73614"/>
                    <a:pt x="74" y="73614"/>
                  </a:cubicBezTo>
                  <a:cubicBezTo>
                    <a:pt x="103" y="73614"/>
                    <a:pt x="133" y="73620"/>
                    <a:pt x="162" y="73620"/>
                  </a:cubicBezTo>
                  <a:cubicBezTo>
                    <a:pt x="177" y="73620"/>
                    <a:pt x="192" y="73618"/>
                    <a:pt x="206" y="73614"/>
                  </a:cubicBezTo>
                  <a:lnTo>
                    <a:pt x="280" y="73614"/>
                  </a:lnTo>
                  <a:lnTo>
                    <a:pt x="4318" y="80584"/>
                  </a:lnTo>
                  <a:lnTo>
                    <a:pt x="781" y="86185"/>
                  </a:lnTo>
                  <a:cubicBezTo>
                    <a:pt x="693" y="85890"/>
                    <a:pt x="413" y="85698"/>
                    <a:pt x="118" y="85698"/>
                  </a:cubicBezTo>
                  <a:lnTo>
                    <a:pt x="15" y="85698"/>
                  </a:lnTo>
                  <a:lnTo>
                    <a:pt x="15" y="87275"/>
                  </a:lnTo>
                  <a:lnTo>
                    <a:pt x="74" y="87275"/>
                  </a:lnTo>
                  <a:cubicBezTo>
                    <a:pt x="236" y="87275"/>
                    <a:pt x="398" y="87216"/>
                    <a:pt x="531" y="87128"/>
                  </a:cubicBezTo>
                  <a:cubicBezTo>
                    <a:pt x="560" y="87128"/>
                    <a:pt x="604" y="87128"/>
                    <a:pt x="634" y="87098"/>
                  </a:cubicBezTo>
                  <a:lnTo>
                    <a:pt x="6160" y="83753"/>
                  </a:lnTo>
                  <a:lnTo>
                    <a:pt x="14870" y="98785"/>
                  </a:lnTo>
                  <a:cubicBezTo>
                    <a:pt x="14737" y="98962"/>
                    <a:pt x="14664" y="99183"/>
                    <a:pt x="14693" y="99404"/>
                  </a:cubicBezTo>
                  <a:lnTo>
                    <a:pt x="16211" y="99404"/>
                  </a:lnTo>
                  <a:cubicBezTo>
                    <a:pt x="16226" y="99330"/>
                    <a:pt x="16226" y="99271"/>
                    <a:pt x="16211" y="99198"/>
                  </a:cubicBezTo>
                  <a:lnTo>
                    <a:pt x="30978" y="90827"/>
                  </a:lnTo>
                  <a:lnTo>
                    <a:pt x="35546" y="98564"/>
                  </a:lnTo>
                  <a:cubicBezTo>
                    <a:pt x="35414" y="98711"/>
                    <a:pt x="35340" y="98888"/>
                    <a:pt x="35340" y="99080"/>
                  </a:cubicBezTo>
                  <a:lnTo>
                    <a:pt x="35340" y="99212"/>
                  </a:lnTo>
                  <a:cubicBezTo>
                    <a:pt x="35340" y="99271"/>
                    <a:pt x="35355" y="99345"/>
                    <a:pt x="35370" y="99404"/>
                  </a:cubicBezTo>
                  <a:lnTo>
                    <a:pt x="36902" y="99404"/>
                  </a:lnTo>
                  <a:cubicBezTo>
                    <a:pt x="36917" y="99345"/>
                    <a:pt x="36932" y="99271"/>
                    <a:pt x="36932" y="99212"/>
                  </a:cubicBezTo>
                  <a:lnTo>
                    <a:pt x="36932" y="99139"/>
                  </a:lnTo>
                  <a:lnTo>
                    <a:pt x="46717" y="91328"/>
                  </a:lnTo>
                  <a:lnTo>
                    <a:pt x="67055" y="99315"/>
                  </a:lnTo>
                  <a:lnTo>
                    <a:pt x="67055" y="99404"/>
                  </a:lnTo>
                  <a:lnTo>
                    <a:pt x="68573" y="99404"/>
                  </a:lnTo>
                  <a:cubicBezTo>
                    <a:pt x="68587" y="99242"/>
                    <a:pt x="68558" y="99065"/>
                    <a:pt x="68470" y="98918"/>
                  </a:cubicBezTo>
                  <a:lnTo>
                    <a:pt x="70489" y="96427"/>
                  </a:lnTo>
                  <a:lnTo>
                    <a:pt x="73937" y="99257"/>
                  </a:lnTo>
                  <a:cubicBezTo>
                    <a:pt x="73937" y="99301"/>
                    <a:pt x="73937" y="99360"/>
                    <a:pt x="73937" y="99404"/>
                  </a:cubicBezTo>
                  <a:lnTo>
                    <a:pt x="75470" y="99404"/>
                  </a:lnTo>
                  <a:cubicBezTo>
                    <a:pt x="75485" y="99183"/>
                    <a:pt x="75411" y="98947"/>
                    <a:pt x="75263" y="98770"/>
                  </a:cubicBezTo>
                  <a:lnTo>
                    <a:pt x="83708" y="89191"/>
                  </a:lnTo>
                  <a:lnTo>
                    <a:pt x="98593" y="99094"/>
                  </a:lnTo>
                  <a:cubicBezTo>
                    <a:pt x="98593" y="99212"/>
                    <a:pt x="98622" y="99315"/>
                    <a:pt x="98652" y="99419"/>
                  </a:cubicBezTo>
                  <a:lnTo>
                    <a:pt x="99433" y="99419"/>
                  </a:lnTo>
                  <a:lnTo>
                    <a:pt x="99433" y="98299"/>
                  </a:lnTo>
                  <a:lnTo>
                    <a:pt x="99344" y="98299"/>
                  </a:lnTo>
                  <a:lnTo>
                    <a:pt x="88837" y="84740"/>
                  </a:lnTo>
                  <a:cubicBezTo>
                    <a:pt x="89087" y="84372"/>
                    <a:pt x="89013" y="83856"/>
                    <a:pt x="88674" y="83576"/>
                  </a:cubicBezTo>
                  <a:lnTo>
                    <a:pt x="99418" y="71388"/>
                  </a:lnTo>
                  <a:lnTo>
                    <a:pt x="99418" y="69635"/>
                  </a:lnTo>
                  <a:lnTo>
                    <a:pt x="95513" y="65552"/>
                  </a:lnTo>
                  <a:lnTo>
                    <a:pt x="99108" y="61116"/>
                  </a:lnTo>
                  <a:cubicBezTo>
                    <a:pt x="99197" y="61190"/>
                    <a:pt x="99300" y="61249"/>
                    <a:pt x="99418" y="61278"/>
                  </a:cubicBezTo>
                  <a:lnTo>
                    <a:pt x="99418" y="59731"/>
                  </a:lnTo>
                  <a:cubicBezTo>
                    <a:pt x="99374" y="59746"/>
                    <a:pt x="99330" y="59760"/>
                    <a:pt x="99285" y="59775"/>
                  </a:cubicBezTo>
                  <a:lnTo>
                    <a:pt x="93479" y="49975"/>
                  </a:lnTo>
                  <a:lnTo>
                    <a:pt x="99418" y="43903"/>
                  </a:lnTo>
                  <a:lnTo>
                    <a:pt x="99418" y="42282"/>
                  </a:lnTo>
                  <a:cubicBezTo>
                    <a:pt x="99271" y="42341"/>
                    <a:pt x="99153" y="42459"/>
                    <a:pt x="99079" y="42606"/>
                  </a:cubicBezTo>
                  <a:lnTo>
                    <a:pt x="87112" y="39202"/>
                  </a:lnTo>
                  <a:lnTo>
                    <a:pt x="85270" y="36078"/>
                  </a:lnTo>
                  <a:cubicBezTo>
                    <a:pt x="85535" y="36004"/>
                    <a:pt x="85742" y="35768"/>
                    <a:pt x="85786" y="35488"/>
                  </a:cubicBezTo>
                  <a:lnTo>
                    <a:pt x="99344" y="27265"/>
                  </a:lnTo>
                  <a:cubicBezTo>
                    <a:pt x="99374" y="27265"/>
                    <a:pt x="99388" y="27279"/>
                    <a:pt x="99418" y="27294"/>
                  </a:cubicBezTo>
                  <a:lnTo>
                    <a:pt x="99418" y="25349"/>
                  </a:lnTo>
                  <a:lnTo>
                    <a:pt x="95645" y="18820"/>
                  </a:lnTo>
                  <a:lnTo>
                    <a:pt x="99167" y="13220"/>
                  </a:lnTo>
                  <a:cubicBezTo>
                    <a:pt x="99212" y="13367"/>
                    <a:pt x="99300" y="13485"/>
                    <a:pt x="99418" y="13574"/>
                  </a:cubicBezTo>
                  <a:lnTo>
                    <a:pt x="99418" y="12262"/>
                  </a:lnTo>
                  <a:cubicBezTo>
                    <a:pt x="99388" y="12262"/>
                    <a:pt x="99344" y="12277"/>
                    <a:pt x="99315" y="12292"/>
                  </a:cubicBezTo>
                  <a:lnTo>
                    <a:pt x="93788" y="15637"/>
                  </a:lnTo>
                  <a:lnTo>
                    <a:pt x="85093" y="605"/>
                  </a:lnTo>
                  <a:cubicBezTo>
                    <a:pt x="85226" y="428"/>
                    <a:pt x="85285" y="207"/>
                    <a:pt x="85270" y="1"/>
                  </a:cubicBezTo>
                  <a:lnTo>
                    <a:pt x="83737" y="1"/>
                  </a:lnTo>
                  <a:cubicBezTo>
                    <a:pt x="83737" y="60"/>
                    <a:pt x="83737" y="133"/>
                    <a:pt x="83737" y="192"/>
                  </a:cubicBezTo>
                  <a:lnTo>
                    <a:pt x="68985" y="8563"/>
                  </a:lnTo>
                  <a:lnTo>
                    <a:pt x="64417" y="841"/>
                  </a:lnTo>
                  <a:cubicBezTo>
                    <a:pt x="64549" y="693"/>
                    <a:pt x="64608" y="516"/>
                    <a:pt x="64623" y="325"/>
                  </a:cubicBezTo>
                  <a:lnTo>
                    <a:pt x="64623" y="192"/>
                  </a:lnTo>
                  <a:cubicBezTo>
                    <a:pt x="64623" y="133"/>
                    <a:pt x="64608" y="60"/>
                    <a:pt x="64594" y="1"/>
                  </a:cubicBezTo>
                  <a:lnTo>
                    <a:pt x="63061" y="1"/>
                  </a:lnTo>
                  <a:cubicBezTo>
                    <a:pt x="63046" y="60"/>
                    <a:pt x="63032" y="133"/>
                    <a:pt x="63032" y="192"/>
                  </a:cubicBezTo>
                  <a:lnTo>
                    <a:pt x="63032" y="266"/>
                  </a:lnTo>
                  <a:lnTo>
                    <a:pt x="53246" y="8077"/>
                  </a:lnTo>
                  <a:lnTo>
                    <a:pt x="32923" y="89"/>
                  </a:lnTo>
                  <a:cubicBezTo>
                    <a:pt x="32923" y="60"/>
                    <a:pt x="32923" y="30"/>
                    <a:pt x="32923" y="1"/>
                  </a:cubicBezTo>
                  <a:lnTo>
                    <a:pt x="31391" y="1"/>
                  </a:lnTo>
                  <a:cubicBezTo>
                    <a:pt x="31376" y="163"/>
                    <a:pt x="31405" y="340"/>
                    <a:pt x="31494" y="487"/>
                  </a:cubicBezTo>
                  <a:lnTo>
                    <a:pt x="29475" y="2978"/>
                  </a:lnTo>
                  <a:lnTo>
                    <a:pt x="26026" y="148"/>
                  </a:lnTo>
                  <a:cubicBezTo>
                    <a:pt x="26026" y="89"/>
                    <a:pt x="26026" y="45"/>
                    <a:pt x="26026" y="1"/>
                  </a:cubicBezTo>
                  <a:lnTo>
                    <a:pt x="24493" y="1"/>
                  </a:lnTo>
                  <a:cubicBezTo>
                    <a:pt x="24479" y="222"/>
                    <a:pt x="24552" y="458"/>
                    <a:pt x="24700" y="620"/>
                  </a:cubicBezTo>
                  <a:lnTo>
                    <a:pt x="16255" y="10214"/>
                  </a:lnTo>
                  <a:lnTo>
                    <a:pt x="1371" y="310"/>
                  </a:lnTo>
                  <a:cubicBezTo>
                    <a:pt x="1371" y="207"/>
                    <a:pt x="1341" y="89"/>
                    <a:pt x="1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21"/>
          <p:cNvSpPr/>
          <p:nvPr/>
        </p:nvSpPr>
        <p:spPr>
          <a:xfrm>
            <a:off x="3501425" y="0"/>
            <a:ext cx="5642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4287000" y="539500"/>
            <a:ext cx="41436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b="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1"/>
          <p:cNvSpPr txBox="1">
            <a:spLocks noGrp="1"/>
          </p:cNvSpPr>
          <p:nvPr>
            <p:ph type="subTitle" idx="1"/>
          </p:nvPr>
        </p:nvSpPr>
        <p:spPr>
          <a:xfrm>
            <a:off x="6687996" y="2278500"/>
            <a:ext cx="1742700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3" name="Google Shape;193;p21"/>
          <p:cNvSpPr txBox="1">
            <a:spLocks noGrp="1"/>
          </p:cNvSpPr>
          <p:nvPr>
            <p:ph type="subTitle" idx="2"/>
          </p:nvPr>
        </p:nvSpPr>
        <p:spPr>
          <a:xfrm>
            <a:off x="6688010" y="1967825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subTitle" idx="3"/>
          </p:nvPr>
        </p:nvSpPr>
        <p:spPr>
          <a:xfrm>
            <a:off x="4287025" y="4047525"/>
            <a:ext cx="1742700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4"/>
          </p:nvPr>
        </p:nvSpPr>
        <p:spPr>
          <a:xfrm>
            <a:off x="4287027" y="3736850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subTitle" idx="5"/>
          </p:nvPr>
        </p:nvSpPr>
        <p:spPr>
          <a:xfrm>
            <a:off x="6688007" y="4047525"/>
            <a:ext cx="1742700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subTitle" idx="6"/>
          </p:nvPr>
        </p:nvSpPr>
        <p:spPr>
          <a:xfrm>
            <a:off x="6688019" y="3736850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subTitle" idx="7"/>
          </p:nvPr>
        </p:nvSpPr>
        <p:spPr>
          <a:xfrm>
            <a:off x="4287000" y="2278500"/>
            <a:ext cx="1742700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subTitle" idx="8"/>
          </p:nvPr>
        </p:nvSpPr>
        <p:spPr>
          <a:xfrm>
            <a:off x="4287019" y="1967825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200" name="Google Shape;200;p21"/>
          <p:cNvCxnSpPr/>
          <p:nvPr/>
        </p:nvCxnSpPr>
        <p:spPr>
          <a:xfrm>
            <a:off x="3501425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24"/>
          <p:cNvGrpSpPr/>
          <p:nvPr/>
        </p:nvGrpSpPr>
        <p:grpSpPr>
          <a:xfrm rot="10800000" flipH="1">
            <a:off x="0" y="-57"/>
            <a:ext cx="9143999" cy="5143442"/>
            <a:chOff x="1599575" y="2987725"/>
            <a:chExt cx="4328725" cy="2485475"/>
          </a:xfrm>
        </p:grpSpPr>
        <p:sp>
          <p:nvSpPr>
            <p:cNvPr id="239" name="Google Shape;239;p24"/>
            <p:cNvSpPr/>
            <p:nvPr/>
          </p:nvSpPr>
          <p:spPr>
            <a:xfrm>
              <a:off x="1599575" y="2987725"/>
              <a:ext cx="1846600" cy="2485475"/>
            </a:xfrm>
            <a:custGeom>
              <a:avLst/>
              <a:gdLst/>
              <a:ahLst/>
              <a:cxnLst/>
              <a:rect l="l" t="t" r="r" b="b"/>
              <a:pathLst>
                <a:path w="73864" h="99419" extrusionOk="0">
                  <a:moveTo>
                    <a:pt x="10729" y="693"/>
                  </a:moveTo>
                  <a:lnTo>
                    <a:pt x="20190" y="8254"/>
                  </a:lnTo>
                  <a:lnTo>
                    <a:pt x="11304" y="11746"/>
                  </a:lnTo>
                  <a:cubicBezTo>
                    <a:pt x="11184" y="11654"/>
                    <a:pt x="11042" y="11597"/>
                    <a:pt x="10886" y="11597"/>
                  </a:cubicBezTo>
                  <a:cubicBezTo>
                    <a:pt x="10868" y="11597"/>
                    <a:pt x="10850" y="11597"/>
                    <a:pt x="10832" y="11599"/>
                  </a:cubicBezTo>
                  <a:cubicBezTo>
                    <a:pt x="10813" y="11597"/>
                    <a:pt x="10794" y="11596"/>
                    <a:pt x="10776" y="11596"/>
                  </a:cubicBezTo>
                  <a:cubicBezTo>
                    <a:pt x="10648" y="11596"/>
                    <a:pt x="10522" y="11640"/>
                    <a:pt x="10419" y="11717"/>
                  </a:cubicBezTo>
                  <a:lnTo>
                    <a:pt x="5217" y="8769"/>
                  </a:lnTo>
                  <a:lnTo>
                    <a:pt x="9771" y="1076"/>
                  </a:lnTo>
                  <a:cubicBezTo>
                    <a:pt x="9845" y="1106"/>
                    <a:pt x="9948" y="1121"/>
                    <a:pt x="10036" y="1121"/>
                  </a:cubicBezTo>
                  <a:cubicBezTo>
                    <a:pt x="10331" y="1106"/>
                    <a:pt x="10596" y="944"/>
                    <a:pt x="10729" y="693"/>
                  </a:cubicBezTo>
                  <a:close/>
                  <a:moveTo>
                    <a:pt x="47985" y="546"/>
                  </a:moveTo>
                  <a:cubicBezTo>
                    <a:pt x="48124" y="741"/>
                    <a:pt x="48342" y="857"/>
                    <a:pt x="48576" y="857"/>
                  </a:cubicBezTo>
                  <a:cubicBezTo>
                    <a:pt x="48590" y="857"/>
                    <a:pt x="48604" y="856"/>
                    <a:pt x="48618" y="855"/>
                  </a:cubicBezTo>
                  <a:cubicBezTo>
                    <a:pt x="48677" y="855"/>
                    <a:pt x="48751" y="855"/>
                    <a:pt x="48810" y="826"/>
                  </a:cubicBezTo>
                  <a:lnTo>
                    <a:pt x="57284" y="10435"/>
                  </a:lnTo>
                  <a:lnTo>
                    <a:pt x="53157" y="13191"/>
                  </a:lnTo>
                  <a:cubicBezTo>
                    <a:pt x="53052" y="13111"/>
                    <a:pt x="52910" y="13056"/>
                    <a:pt x="52776" y="13056"/>
                  </a:cubicBezTo>
                  <a:cubicBezTo>
                    <a:pt x="52761" y="13056"/>
                    <a:pt x="52745" y="13056"/>
                    <a:pt x="52730" y="13058"/>
                  </a:cubicBezTo>
                  <a:cubicBezTo>
                    <a:pt x="52671" y="13058"/>
                    <a:pt x="52627" y="13058"/>
                    <a:pt x="52583" y="13073"/>
                  </a:cubicBezTo>
                  <a:lnTo>
                    <a:pt x="44639" y="3287"/>
                  </a:lnTo>
                  <a:lnTo>
                    <a:pt x="47985" y="546"/>
                  </a:lnTo>
                  <a:close/>
                  <a:moveTo>
                    <a:pt x="40940" y="516"/>
                  </a:moveTo>
                  <a:lnTo>
                    <a:pt x="28001" y="13972"/>
                  </a:lnTo>
                  <a:lnTo>
                    <a:pt x="20986" y="8371"/>
                  </a:lnTo>
                  <a:lnTo>
                    <a:pt x="40940" y="516"/>
                  </a:lnTo>
                  <a:close/>
                  <a:moveTo>
                    <a:pt x="72596" y="738"/>
                  </a:moveTo>
                  <a:cubicBezTo>
                    <a:pt x="72655" y="841"/>
                    <a:pt x="72729" y="929"/>
                    <a:pt x="72832" y="1003"/>
                  </a:cubicBezTo>
                  <a:lnTo>
                    <a:pt x="62427" y="14428"/>
                  </a:lnTo>
                  <a:cubicBezTo>
                    <a:pt x="62339" y="14384"/>
                    <a:pt x="62236" y="14370"/>
                    <a:pt x="62133" y="14370"/>
                  </a:cubicBezTo>
                  <a:cubicBezTo>
                    <a:pt x="61897" y="14370"/>
                    <a:pt x="61676" y="14473"/>
                    <a:pt x="61528" y="14650"/>
                  </a:cubicBezTo>
                  <a:lnTo>
                    <a:pt x="57888" y="10508"/>
                  </a:lnTo>
                  <a:lnTo>
                    <a:pt x="72596" y="738"/>
                  </a:lnTo>
                  <a:close/>
                  <a:moveTo>
                    <a:pt x="41279" y="738"/>
                  </a:moveTo>
                  <a:cubicBezTo>
                    <a:pt x="41412" y="811"/>
                    <a:pt x="41559" y="855"/>
                    <a:pt x="41721" y="855"/>
                  </a:cubicBezTo>
                  <a:cubicBezTo>
                    <a:pt x="41839" y="855"/>
                    <a:pt x="41972" y="826"/>
                    <a:pt x="42090" y="767"/>
                  </a:cubicBezTo>
                  <a:lnTo>
                    <a:pt x="44079" y="3228"/>
                  </a:lnTo>
                  <a:lnTo>
                    <a:pt x="29828" y="14885"/>
                  </a:lnTo>
                  <a:cubicBezTo>
                    <a:pt x="29681" y="14723"/>
                    <a:pt x="29475" y="14635"/>
                    <a:pt x="29254" y="14635"/>
                  </a:cubicBezTo>
                  <a:cubicBezTo>
                    <a:pt x="29136" y="14635"/>
                    <a:pt x="29033" y="14664"/>
                    <a:pt x="28929" y="14709"/>
                  </a:cubicBezTo>
                  <a:lnTo>
                    <a:pt x="28310" y="14222"/>
                  </a:lnTo>
                  <a:lnTo>
                    <a:pt x="41279" y="738"/>
                  </a:lnTo>
                  <a:close/>
                  <a:moveTo>
                    <a:pt x="5011" y="9108"/>
                  </a:moveTo>
                  <a:lnTo>
                    <a:pt x="10154" y="12012"/>
                  </a:lnTo>
                  <a:cubicBezTo>
                    <a:pt x="10125" y="12085"/>
                    <a:pt x="10095" y="12144"/>
                    <a:pt x="10080" y="12218"/>
                  </a:cubicBezTo>
                  <a:lnTo>
                    <a:pt x="1076" y="15770"/>
                  </a:lnTo>
                  <a:lnTo>
                    <a:pt x="5011" y="9108"/>
                  </a:lnTo>
                  <a:close/>
                  <a:moveTo>
                    <a:pt x="20544" y="8534"/>
                  </a:moveTo>
                  <a:lnTo>
                    <a:pt x="27721" y="14252"/>
                  </a:lnTo>
                  <a:lnTo>
                    <a:pt x="23403" y="18761"/>
                  </a:lnTo>
                  <a:cubicBezTo>
                    <a:pt x="23359" y="18761"/>
                    <a:pt x="23329" y="18747"/>
                    <a:pt x="23300" y="18747"/>
                  </a:cubicBezTo>
                  <a:cubicBezTo>
                    <a:pt x="23182" y="18747"/>
                    <a:pt x="23064" y="18776"/>
                    <a:pt x="22961" y="18820"/>
                  </a:cubicBezTo>
                  <a:lnTo>
                    <a:pt x="11598" y="12380"/>
                  </a:lnTo>
                  <a:cubicBezTo>
                    <a:pt x="11598" y="12277"/>
                    <a:pt x="11584" y="12174"/>
                    <a:pt x="11539" y="12071"/>
                  </a:cubicBezTo>
                  <a:lnTo>
                    <a:pt x="20544" y="8534"/>
                  </a:lnTo>
                  <a:close/>
                  <a:moveTo>
                    <a:pt x="28030" y="14502"/>
                  </a:moveTo>
                  <a:lnTo>
                    <a:pt x="28620" y="14974"/>
                  </a:lnTo>
                  <a:cubicBezTo>
                    <a:pt x="28458" y="15239"/>
                    <a:pt x="28443" y="15593"/>
                    <a:pt x="28605" y="15873"/>
                  </a:cubicBezTo>
                  <a:lnTo>
                    <a:pt x="24169" y="19513"/>
                  </a:lnTo>
                  <a:lnTo>
                    <a:pt x="24051" y="19454"/>
                  </a:lnTo>
                  <a:cubicBezTo>
                    <a:pt x="24037" y="19248"/>
                    <a:pt x="23933" y="19056"/>
                    <a:pt x="23786" y="18923"/>
                  </a:cubicBezTo>
                  <a:lnTo>
                    <a:pt x="28030" y="14502"/>
                  </a:lnTo>
                  <a:close/>
                  <a:moveTo>
                    <a:pt x="57549" y="10729"/>
                  </a:moveTo>
                  <a:lnTo>
                    <a:pt x="61366" y="15062"/>
                  </a:lnTo>
                  <a:cubicBezTo>
                    <a:pt x="61351" y="15269"/>
                    <a:pt x="61396" y="15475"/>
                    <a:pt x="61499" y="15637"/>
                  </a:cubicBezTo>
                  <a:lnTo>
                    <a:pt x="58153" y="19955"/>
                  </a:lnTo>
                  <a:lnTo>
                    <a:pt x="53437" y="14134"/>
                  </a:lnTo>
                  <a:cubicBezTo>
                    <a:pt x="53511" y="13927"/>
                    <a:pt x="53496" y="13692"/>
                    <a:pt x="53408" y="13485"/>
                  </a:cubicBezTo>
                  <a:lnTo>
                    <a:pt x="57549" y="10729"/>
                  </a:lnTo>
                  <a:close/>
                  <a:moveTo>
                    <a:pt x="44330" y="3538"/>
                  </a:moveTo>
                  <a:lnTo>
                    <a:pt x="52200" y="13250"/>
                  </a:lnTo>
                  <a:cubicBezTo>
                    <a:pt x="52008" y="13441"/>
                    <a:pt x="51920" y="13706"/>
                    <a:pt x="51964" y="13986"/>
                  </a:cubicBezTo>
                  <a:lnTo>
                    <a:pt x="38892" y="22681"/>
                  </a:lnTo>
                  <a:lnTo>
                    <a:pt x="30020" y="15593"/>
                  </a:lnTo>
                  <a:cubicBezTo>
                    <a:pt x="30035" y="15475"/>
                    <a:pt x="30035" y="15357"/>
                    <a:pt x="30005" y="15254"/>
                  </a:cubicBezTo>
                  <a:lnTo>
                    <a:pt x="44330" y="3538"/>
                  </a:lnTo>
                  <a:close/>
                  <a:moveTo>
                    <a:pt x="22695" y="20058"/>
                  </a:moveTo>
                  <a:cubicBezTo>
                    <a:pt x="22813" y="20206"/>
                    <a:pt x="22975" y="20294"/>
                    <a:pt x="23167" y="20323"/>
                  </a:cubicBezTo>
                  <a:lnTo>
                    <a:pt x="19733" y="23124"/>
                  </a:lnTo>
                  <a:lnTo>
                    <a:pt x="19733" y="23124"/>
                  </a:lnTo>
                  <a:lnTo>
                    <a:pt x="22695" y="20058"/>
                  </a:lnTo>
                  <a:close/>
                  <a:moveTo>
                    <a:pt x="29858" y="15961"/>
                  </a:moveTo>
                  <a:lnTo>
                    <a:pt x="38553" y="22902"/>
                  </a:lnTo>
                  <a:lnTo>
                    <a:pt x="35340" y="25054"/>
                  </a:lnTo>
                  <a:cubicBezTo>
                    <a:pt x="35207" y="24921"/>
                    <a:pt x="35016" y="24848"/>
                    <a:pt x="34824" y="24848"/>
                  </a:cubicBezTo>
                  <a:cubicBezTo>
                    <a:pt x="34559" y="24848"/>
                    <a:pt x="34323" y="24980"/>
                    <a:pt x="34176" y="25201"/>
                  </a:cubicBezTo>
                  <a:lnTo>
                    <a:pt x="24538" y="19734"/>
                  </a:lnTo>
                  <a:lnTo>
                    <a:pt x="28900" y="16153"/>
                  </a:lnTo>
                  <a:cubicBezTo>
                    <a:pt x="29018" y="16197"/>
                    <a:pt x="29136" y="16226"/>
                    <a:pt x="29254" y="16226"/>
                  </a:cubicBezTo>
                  <a:cubicBezTo>
                    <a:pt x="29268" y="16227"/>
                    <a:pt x="29283" y="16228"/>
                    <a:pt x="29298" y="16228"/>
                  </a:cubicBezTo>
                  <a:cubicBezTo>
                    <a:pt x="29517" y="16228"/>
                    <a:pt x="29720" y="16127"/>
                    <a:pt x="29858" y="15961"/>
                  </a:cubicBezTo>
                  <a:close/>
                  <a:moveTo>
                    <a:pt x="38892" y="23168"/>
                  </a:moveTo>
                  <a:lnTo>
                    <a:pt x="47189" y="29785"/>
                  </a:lnTo>
                  <a:lnTo>
                    <a:pt x="35591" y="25806"/>
                  </a:lnTo>
                  <a:cubicBezTo>
                    <a:pt x="35605" y="25658"/>
                    <a:pt x="35605" y="25511"/>
                    <a:pt x="35561" y="25378"/>
                  </a:cubicBezTo>
                  <a:lnTo>
                    <a:pt x="38892" y="23168"/>
                  </a:lnTo>
                  <a:close/>
                  <a:moveTo>
                    <a:pt x="52126" y="14355"/>
                  </a:moveTo>
                  <a:cubicBezTo>
                    <a:pt x="52264" y="14534"/>
                    <a:pt x="52467" y="14636"/>
                    <a:pt x="52686" y="14636"/>
                  </a:cubicBezTo>
                  <a:cubicBezTo>
                    <a:pt x="52700" y="14636"/>
                    <a:pt x="52715" y="14636"/>
                    <a:pt x="52730" y="14635"/>
                  </a:cubicBezTo>
                  <a:cubicBezTo>
                    <a:pt x="52748" y="14636"/>
                    <a:pt x="52766" y="14637"/>
                    <a:pt x="52784" y="14637"/>
                  </a:cubicBezTo>
                  <a:cubicBezTo>
                    <a:pt x="52942" y="14637"/>
                    <a:pt x="53097" y="14579"/>
                    <a:pt x="53216" y="14473"/>
                  </a:cubicBezTo>
                  <a:lnTo>
                    <a:pt x="57918" y="20279"/>
                  </a:lnTo>
                  <a:lnTo>
                    <a:pt x="49989" y="30536"/>
                  </a:lnTo>
                  <a:cubicBezTo>
                    <a:pt x="49873" y="30459"/>
                    <a:pt x="49735" y="30416"/>
                    <a:pt x="49594" y="30416"/>
                  </a:cubicBezTo>
                  <a:cubicBezTo>
                    <a:pt x="49576" y="30416"/>
                    <a:pt x="49558" y="30416"/>
                    <a:pt x="49541" y="30418"/>
                  </a:cubicBezTo>
                  <a:lnTo>
                    <a:pt x="49541" y="30418"/>
                  </a:lnTo>
                  <a:cubicBezTo>
                    <a:pt x="49522" y="30416"/>
                    <a:pt x="49503" y="30415"/>
                    <a:pt x="49484" y="30415"/>
                  </a:cubicBezTo>
                  <a:cubicBezTo>
                    <a:pt x="49388" y="30415"/>
                    <a:pt x="49293" y="30441"/>
                    <a:pt x="49208" y="30477"/>
                  </a:cubicBezTo>
                  <a:lnTo>
                    <a:pt x="48309" y="30168"/>
                  </a:lnTo>
                  <a:lnTo>
                    <a:pt x="39231" y="22932"/>
                  </a:lnTo>
                  <a:lnTo>
                    <a:pt x="52126" y="14355"/>
                  </a:lnTo>
                  <a:close/>
                  <a:moveTo>
                    <a:pt x="24199" y="19984"/>
                  </a:moveTo>
                  <a:lnTo>
                    <a:pt x="34058" y="25585"/>
                  </a:lnTo>
                  <a:cubicBezTo>
                    <a:pt x="34058" y="25614"/>
                    <a:pt x="34058" y="25644"/>
                    <a:pt x="34058" y="25688"/>
                  </a:cubicBezTo>
                  <a:lnTo>
                    <a:pt x="11038" y="32261"/>
                  </a:lnTo>
                  <a:lnTo>
                    <a:pt x="11009" y="32202"/>
                  </a:lnTo>
                  <a:lnTo>
                    <a:pt x="17420" y="25540"/>
                  </a:lnTo>
                  <a:lnTo>
                    <a:pt x="24199" y="19984"/>
                  </a:lnTo>
                  <a:close/>
                  <a:moveTo>
                    <a:pt x="14826" y="27648"/>
                  </a:moveTo>
                  <a:lnTo>
                    <a:pt x="10758" y="31892"/>
                  </a:lnTo>
                  <a:cubicBezTo>
                    <a:pt x="10626" y="31789"/>
                    <a:pt x="10463" y="31745"/>
                    <a:pt x="10301" y="31745"/>
                  </a:cubicBezTo>
                  <a:cubicBezTo>
                    <a:pt x="9727" y="31745"/>
                    <a:pt x="9476" y="32246"/>
                    <a:pt x="9550" y="32688"/>
                  </a:cubicBezTo>
                  <a:lnTo>
                    <a:pt x="8931" y="32865"/>
                  </a:lnTo>
                  <a:cubicBezTo>
                    <a:pt x="8946" y="32732"/>
                    <a:pt x="8946" y="32600"/>
                    <a:pt x="8931" y="32482"/>
                  </a:cubicBezTo>
                  <a:lnTo>
                    <a:pt x="14826" y="27648"/>
                  </a:lnTo>
                  <a:close/>
                  <a:moveTo>
                    <a:pt x="9609" y="33086"/>
                  </a:moveTo>
                  <a:lnTo>
                    <a:pt x="9329" y="33381"/>
                  </a:lnTo>
                  <a:lnTo>
                    <a:pt x="9093" y="33233"/>
                  </a:lnTo>
                  <a:lnTo>
                    <a:pt x="9609" y="33086"/>
                  </a:lnTo>
                  <a:close/>
                  <a:moveTo>
                    <a:pt x="61808" y="15887"/>
                  </a:moveTo>
                  <a:cubicBezTo>
                    <a:pt x="61911" y="15932"/>
                    <a:pt x="62015" y="15961"/>
                    <a:pt x="62133" y="15961"/>
                  </a:cubicBezTo>
                  <a:lnTo>
                    <a:pt x="62162" y="15961"/>
                  </a:lnTo>
                  <a:lnTo>
                    <a:pt x="73230" y="28517"/>
                  </a:lnTo>
                  <a:cubicBezTo>
                    <a:pt x="73009" y="28783"/>
                    <a:pt x="72964" y="29136"/>
                    <a:pt x="73097" y="29446"/>
                  </a:cubicBezTo>
                  <a:lnTo>
                    <a:pt x="69162" y="33528"/>
                  </a:lnTo>
                  <a:lnTo>
                    <a:pt x="58419" y="20264"/>
                  </a:lnTo>
                  <a:lnTo>
                    <a:pt x="61808" y="15887"/>
                  </a:lnTo>
                  <a:close/>
                  <a:moveTo>
                    <a:pt x="58168" y="20589"/>
                  </a:moveTo>
                  <a:lnTo>
                    <a:pt x="68882" y="33823"/>
                  </a:lnTo>
                  <a:lnTo>
                    <a:pt x="66406" y="36402"/>
                  </a:lnTo>
                  <a:lnTo>
                    <a:pt x="50239" y="30846"/>
                  </a:lnTo>
                  <a:lnTo>
                    <a:pt x="58168" y="20589"/>
                  </a:lnTo>
                  <a:close/>
                  <a:moveTo>
                    <a:pt x="69133" y="34132"/>
                  </a:moveTo>
                  <a:lnTo>
                    <a:pt x="72743" y="38568"/>
                  </a:lnTo>
                  <a:lnTo>
                    <a:pt x="66819" y="36549"/>
                  </a:lnTo>
                  <a:lnTo>
                    <a:pt x="69133" y="34132"/>
                  </a:lnTo>
                  <a:close/>
                  <a:moveTo>
                    <a:pt x="35429" y="26174"/>
                  </a:moveTo>
                  <a:lnTo>
                    <a:pt x="48117" y="30536"/>
                  </a:lnTo>
                  <a:lnTo>
                    <a:pt x="48795" y="31067"/>
                  </a:lnTo>
                  <a:cubicBezTo>
                    <a:pt x="48751" y="31317"/>
                    <a:pt x="48810" y="31568"/>
                    <a:pt x="48972" y="31774"/>
                  </a:cubicBezTo>
                  <a:lnTo>
                    <a:pt x="48987" y="31774"/>
                  </a:lnTo>
                  <a:lnTo>
                    <a:pt x="43077" y="38612"/>
                  </a:lnTo>
                  <a:lnTo>
                    <a:pt x="35296" y="26292"/>
                  </a:lnTo>
                  <a:cubicBezTo>
                    <a:pt x="35340" y="26263"/>
                    <a:pt x="35384" y="26218"/>
                    <a:pt x="35429" y="26174"/>
                  </a:cubicBezTo>
                  <a:close/>
                  <a:moveTo>
                    <a:pt x="34117" y="26086"/>
                  </a:moveTo>
                  <a:lnTo>
                    <a:pt x="21472" y="40735"/>
                  </a:lnTo>
                  <a:lnTo>
                    <a:pt x="9682" y="33587"/>
                  </a:lnTo>
                  <a:lnTo>
                    <a:pt x="9992" y="33263"/>
                  </a:lnTo>
                  <a:cubicBezTo>
                    <a:pt x="10095" y="33307"/>
                    <a:pt x="10213" y="33322"/>
                    <a:pt x="10316" y="33322"/>
                  </a:cubicBezTo>
                  <a:cubicBezTo>
                    <a:pt x="10326" y="33322"/>
                    <a:pt x="10335" y="33322"/>
                    <a:pt x="10345" y="33322"/>
                  </a:cubicBezTo>
                  <a:cubicBezTo>
                    <a:pt x="10716" y="33322"/>
                    <a:pt x="11039" y="33046"/>
                    <a:pt x="11068" y="32659"/>
                  </a:cubicBezTo>
                  <a:lnTo>
                    <a:pt x="34117" y="26086"/>
                  </a:lnTo>
                  <a:close/>
                  <a:moveTo>
                    <a:pt x="50298" y="31288"/>
                  </a:moveTo>
                  <a:lnTo>
                    <a:pt x="66097" y="36711"/>
                  </a:lnTo>
                  <a:lnTo>
                    <a:pt x="61027" y="41987"/>
                  </a:lnTo>
                  <a:cubicBezTo>
                    <a:pt x="60895" y="41869"/>
                    <a:pt x="60718" y="41810"/>
                    <a:pt x="60541" y="41810"/>
                  </a:cubicBezTo>
                  <a:cubicBezTo>
                    <a:pt x="60379" y="41810"/>
                    <a:pt x="60231" y="41855"/>
                    <a:pt x="60099" y="41943"/>
                  </a:cubicBezTo>
                  <a:lnTo>
                    <a:pt x="50122" y="31730"/>
                  </a:lnTo>
                  <a:cubicBezTo>
                    <a:pt x="50225" y="31597"/>
                    <a:pt x="50284" y="31450"/>
                    <a:pt x="50298" y="31288"/>
                  </a:cubicBezTo>
                  <a:close/>
                  <a:moveTo>
                    <a:pt x="66509" y="36859"/>
                  </a:moveTo>
                  <a:lnTo>
                    <a:pt x="72773" y="39010"/>
                  </a:lnTo>
                  <a:cubicBezTo>
                    <a:pt x="72788" y="39055"/>
                    <a:pt x="72788" y="39114"/>
                    <a:pt x="72802" y="39158"/>
                  </a:cubicBezTo>
                  <a:lnTo>
                    <a:pt x="64225" y="46173"/>
                  </a:lnTo>
                  <a:lnTo>
                    <a:pt x="61175" y="43063"/>
                  </a:lnTo>
                  <a:cubicBezTo>
                    <a:pt x="61307" y="42827"/>
                    <a:pt x="61337" y="42562"/>
                    <a:pt x="61263" y="42326"/>
                  </a:cubicBezTo>
                  <a:lnTo>
                    <a:pt x="66509" y="36859"/>
                  </a:lnTo>
                  <a:close/>
                  <a:moveTo>
                    <a:pt x="34426" y="26336"/>
                  </a:moveTo>
                  <a:cubicBezTo>
                    <a:pt x="34529" y="26400"/>
                    <a:pt x="34643" y="26442"/>
                    <a:pt x="34768" y="26442"/>
                  </a:cubicBezTo>
                  <a:cubicBezTo>
                    <a:pt x="34786" y="26442"/>
                    <a:pt x="34805" y="26441"/>
                    <a:pt x="34824" y="26439"/>
                  </a:cubicBezTo>
                  <a:lnTo>
                    <a:pt x="34913" y="26439"/>
                  </a:lnTo>
                  <a:lnTo>
                    <a:pt x="42812" y="38922"/>
                  </a:lnTo>
                  <a:lnTo>
                    <a:pt x="34456" y="48604"/>
                  </a:lnTo>
                  <a:lnTo>
                    <a:pt x="21811" y="40941"/>
                  </a:lnTo>
                  <a:lnTo>
                    <a:pt x="34426" y="26336"/>
                  </a:lnTo>
                  <a:close/>
                  <a:moveTo>
                    <a:pt x="72581" y="39850"/>
                  </a:moveTo>
                  <a:lnTo>
                    <a:pt x="67099" y="49120"/>
                  </a:lnTo>
                  <a:lnTo>
                    <a:pt x="64505" y="46453"/>
                  </a:lnTo>
                  <a:lnTo>
                    <a:pt x="72581" y="39850"/>
                  </a:lnTo>
                  <a:close/>
                  <a:moveTo>
                    <a:pt x="9402" y="33896"/>
                  </a:moveTo>
                  <a:lnTo>
                    <a:pt x="21207" y="41059"/>
                  </a:lnTo>
                  <a:lnTo>
                    <a:pt x="13249" y="50284"/>
                  </a:lnTo>
                  <a:lnTo>
                    <a:pt x="1371" y="43078"/>
                  </a:lnTo>
                  <a:cubicBezTo>
                    <a:pt x="1430" y="42827"/>
                    <a:pt x="1371" y="42562"/>
                    <a:pt x="1238" y="42356"/>
                  </a:cubicBezTo>
                  <a:lnTo>
                    <a:pt x="9402" y="33896"/>
                  </a:lnTo>
                  <a:close/>
                  <a:moveTo>
                    <a:pt x="49797" y="31951"/>
                  </a:moveTo>
                  <a:lnTo>
                    <a:pt x="59848" y="42253"/>
                  </a:lnTo>
                  <a:cubicBezTo>
                    <a:pt x="59716" y="42533"/>
                    <a:pt x="59760" y="42872"/>
                    <a:pt x="59937" y="43122"/>
                  </a:cubicBezTo>
                  <a:lnTo>
                    <a:pt x="51463" y="51920"/>
                  </a:lnTo>
                  <a:lnTo>
                    <a:pt x="43298" y="38966"/>
                  </a:lnTo>
                  <a:lnTo>
                    <a:pt x="49326" y="31966"/>
                  </a:lnTo>
                  <a:cubicBezTo>
                    <a:pt x="49385" y="31981"/>
                    <a:pt x="49458" y="31995"/>
                    <a:pt x="49532" y="31995"/>
                  </a:cubicBezTo>
                  <a:cubicBezTo>
                    <a:pt x="49621" y="31995"/>
                    <a:pt x="49709" y="31981"/>
                    <a:pt x="49797" y="31951"/>
                  </a:cubicBezTo>
                  <a:close/>
                  <a:moveTo>
                    <a:pt x="60880" y="43328"/>
                  </a:moveTo>
                  <a:lnTo>
                    <a:pt x="63930" y="46423"/>
                  </a:lnTo>
                  <a:lnTo>
                    <a:pt x="53423" y="55015"/>
                  </a:lnTo>
                  <a:lnTo>
                    <a:pt x="51684" y="52274"/>
                  </a:lnTo>
                  <a:lnTo>
                    <a:pt x="60261" y="43358"/>
                  </a:lnTo>
                  <a:cubicBezTo>
                    <a:pt x="60349" y="43387"/>
                    <a:pt x="60438" y="43402"/>
                    <a:pt x="60541" y="43402"/>
                  </a:cubicBezTo>
                  <a:cubicBezTo>
                    <a:pt x="60659" y="43402"/>
                    <a:pt x="60777" y="43387"/>
                    <a:pt x="60880" y="43328"/>
                  </a:cubicBezTo>
                  <a:close/>
                  <a:moveTo>
                    <a:pt x="43033" y="39290"/>
                  </a:moveTo>
                  <a:lnTo>
                    <a:pt x="51197" y="52215"/>
                  </a:lnTo>
                  <a:lnTo>
                    <a:pt x="47646" y="55899"/>
                  </a:lnTo>
                  <a:cubicBezTo>
                    <a:pt x="47526" y="55793"/>
                    <a:pt x="47372" y="55735"/>
                    <a:pt x="47213" y="55735"/>
                  </a:cubicBezTo>
                  <a:cubicBezTo>
                    <a:pt x="47195" y="55735"/>
                    <a:pt x="47177" y="55736"/>
                    <a:pt x="47159" y="55737"/>
                  </a:cubicBezTo>
                  <a:cubicBezTo>
                    <a:pt x="47145" y="55736"/>
                    <a:pt x="47130" y="55736"/>
                    <a:pt x="47115" y="55736"/>
                  </a:cubicBezTo>
                  <a:cubicBezTo>
                    <a:pt x="46924" y="55736"/>
                    <a:pt x="46736" y="55823"/>
                    <a:pt x="46599" y="55973"/>
                  </a:cubicBezTo>
                  <a:lnTo>
                    <a:pt x="34810" y="48825"/>
                  </a:lnTo>
                  <a:lnTo>
                    <a:pt x="43033" y="39290"/>
                  </a:lnTo>
                  <a:close/>
                  <a:moveTo>
                    <a:pt x="51404" y="52569"/>
                  </a:moveTo>
                  <a:lnTo>
                    <a:pt x="53099" y="55266"/>
                  </a:lnTo>
                  <a:lnTo>
                    <a:pt x="49842" y="57933"/>
                  </a:lnTo>
                  <a:lnTo>
                    <a:pt x="47896" y="56754"/>
                  </a:lnTo>
                  <a:cubicBezTo>
                    <a:pt x="47940" y="56577"/>
                    <a:pt x="47940" y="56400"/>
                    <a:pt x="47882" y="56238"/>
                  </a:cubicBezTo>
                  <a:lnTo>
                    <a:pt x="51404" y="52569"/>
                  </a:lnTo>
                  <a:close/>
                  <a:moveTo>
                    <a:pt x="21561" y="41265"/>
                  </a:moveTo>
                  <a:lnTo>
                    <a:pt x="34191" y="48914"/>
                  </a:lnTo>
                  <a:lnTo>
                    <a:pt x="26232" y="58154"/>
                  </a:lnTo>
                  <a:lnTo>
                    <a:pt x="13588" y="50491"/>
                  </a:lnTo>
                  <a:lnTo>
                    <a:pt x="21561" y="41265"/>
                  </a:lnTo>
                  <a:close/>
                  <a:moveTo>
                    <a:pt x="67187" y="49783"/>
                  </a:moveTo>
                  <a:lnTo>
                    <a:pt x="73097" y="55826"/>
                  </a:lnTo>
                  <a:cubicBezTo>
                    <a:pt x="72964" y="55988"/>
                    <a:pt x="72891" y="56194"/>
                    <a:pt x="72891" y="56400"/>
                  </a:cubicBezTo>
                  <a:lnTo>
                    <a:pt x="61307" y="59716"/>
                  </a:lnTo>
                  <a:lnTo>
                    <a:pt x="67187" y="49783"/>
                  </a:lnTo>
                  <a:close/>
                  <a:moveTo>
                    <a:pt x="64196" y="46703"/>
                  </a:moveTo>
                  <a:lnTo>
                    <a:pt x="66893" y="49474"/>
                  </a:lnTo>
                  <a:lnTo>
                    <a:pt x="60747" y="59864"/>
                  </a:lnTo>
                  <a:lnTo>
                    <a:pt x="57137" y="60895"/>
                  </a:lnTo>
                  <a:lnTo>
                    <a:pt x="53629" y="55339"/>
                  </a:lnTo>
                  <a:lnTo>
                    <a:pt x="64196" y="46703"/>
                  </a:lnTo>
                  <a:close/>
                  <a:moveTo>
                    <a:pt x="53305" y="55605"/>
                  </a:moveTo>
                  <a:lnTo>
                    <a:pt x="56739" y="61013"/>
                  </a:lnTo>
                  <a:lnTo>
                    <a:pt x="56223" y="61161"/>
                  </a:lnTo>
                  <a:cubicBezTo>
                    <a:pt x="56085" y="61009"/>
                    <a:pt x="55882" y="60909"/>
                    <a:pt x="55675" y="60909"/>
                  </a:cubicBezTo>
                  <a:cubicBezTo>
                    <a:pt x="55661" y="60909"/>
                    <a:pt x="55647" y="60909"/>
                    <a:pt x="55633" y="60910"/>
                  </a:cubicBezTo>
                  <a:cubicBezTo>
                    <a:pt x="55618" y="60909"/>
                    <a:pt x="55603" y="60908"/>
                    <a:pt x="55588" y="60908"/>
                  </a:cubicBezTo>
                  <a:cubicBezTo>
                    <a:pt x="55397" y="60908"/>
                    <a:pt x="55210" y="60994"/>
                    <a:pt x="55073" y="61131"/>
                  </a:cubicBezTo>
                  <a:lnTo>
                    <a:pt x="50195" y="58154"/>
                  </a:lnTo>
                  <a:lnTo>
                    <a:pt x="53305" y="55605"/>
                  </a:lnTo>
                  <a:close/>
                  <a:moveTo>
                    <a:pt x="56945" y="61367"/>
                  </a:moveTo>
                  <a:lnTo>
                    <a:pt x="57859" y="62811"/>
                  </a:lnTo>
                  <a:lnTo>
                    <a:pt x="56370" y="61897"/>
                  </a:lnTo>
                  <a:cubicBezTo>
                    <a:pt x="56400" y="61780"/>
                    <a:pt x="56400" y="61662"/>
                    <a:pt x="56385" y="61529"/>
                  </a:cubicBezTo>
                  <a:lnTo>
                    <a:pt x="56945" y="61367"/>
                  </a:lnTo>
                  <a:close/>
                  <a:moveTo>
                    <a:pt x="60452" y="60365"/>
                  </a:moveTo>
                  <a:lnTo>
                    <a:pt x="58713" y="63327"/>
                  </a:lnTo>
                  <a:lnTo>
                    <a:pt x="58625" y="63268"/>
                  </a:lnTo>
                  <a:lnTo>
                    <a:pt x="57358" y="61249"/>
                  </a:lnTo>
                  <a:lnTo>
                    <a:pt x="60452" y="60365"/>
                  </a:lnTo>
                  <a:close/>
                  <a:moveTo>
                    <a:pt x="49886" y="58419"/>
                  </a:moveTo>
                  <a:lnTo>
                    <a:pt x="54896" y="61470"/>
                  </a:lnTo>
                  <a:cubicBezTo>
                    <a:pt x="54882" y="61500"/>
                    <a:pt x="54882" y="61514"/>
                    <a:pt x="54882" y="61544"/>
                  </a:cubicBezTo>
                  <a:lnTo>
                    <a:pt x="41309" y="65420"/>
                  </a:lnTo>
                  <a:lnTo>
                    <a:pt x="49886" y="58419"/>
                  </a:lnTo>
                  <a:close/>
                  <a:moveTo>
                    <a:pt x="34544" y="49120"/>
                  </a:moveTo>
                  <a:lnTo>
                    <a:pt x="46423" y="56327"/>
                  </a:lnTo>
                  <a:cubicBezTo>
                    <a:pt x="46364" y="56562"/>
                    <a:pt x="46408" y="56828"/>
                    <a:pt x="46555" y="57034"/>
                  </a:cubicBezTo>
                  <a:lnTo>
                    <a:pt x="38391" y="65523"/>
                  </a:lnTo>
                  <a:lnTo>
                    <a:pt x="26586" y="58360"/>
                  </a:lnTo>
                  <a:lnTo>
                    <a:pt x="34544" y="49120"/>
                  </a:lnTo>
                  <a:close/>
                  <a:moveTo>
                    <a:pt x="47690" y="57108"/>
                  </a:moveTo>
                  <a:lnTo>
                    <a:pt x="49517" y="58213"/>
                  </a:lnTo>
                  <a:lnTo>
                    <a:pt x="40351" y="65700"/>
                  </a:lnTo>
                  <a:lnTo>
                    <a:pt x="39467" y="65950"/>
                  </a:lnTo>
                  <a:cubicBezTo>
                    <a:pt x="39393" y="65950"/>
                    <a:pt x="39334" y="65980"/>
                    <a:pt x="39275" y="65994"/>
                  </a:cubicBezTo>
                  <a:lnTo>
                    <a:pt x="39201" y="66024"/>
                  </a:lnTo>
                  <a:lnTo>
                    <a:pt x="38744" y="65729"/>
                  </a:lnTo>
                  <a:lnTo>
                    <a:pt x="46879" y="57270"/>
                  </a:lnTo>
                  <a:cubicBezTo>
                    <a:pt x="46968" y="57299"/>
                    <a:pt x="47071" y="57314"/>
                    <a:pt x="47159" y="57314"/>
                  </a:cubicBezTo>
                  <a:cubicBezTo>
                    <a:pt x="47366" y="57314"/>
                    <a:pt x="47557" y="57240"/>
                    <a:pt x="47690" y="57108"/>
                  </a:cubicBezTo>
                  <a:close/>
                  <a:moveTo>
                    <a:pt x="38464" y="66024"/>
                  </a:moveTo>
                  <a:lnTo>
                    <a:pt x="38700" y="66171"/>
                  </a:lnTo>
                  <a:lnTo>
                    <a:pt x="38184" y="66319"/>
                  </a:lnTo>
                  <a:lnTo>
                    <a:pt x="38464" y="66024"/>
                  </a:lnTo>
                  <a:close/>
                  <a:moveTo>
                    <a:pt x="38862" y="66525"/>
                  </a:moveTo>
                  <a:lnTo>
                    <a:pt x="38862" y="66525"/>
                  </a:lnTo>
                  <a:cubicBezTo>
                    <a:pt x="38818" y="66658"/>
                    <a:pt x="38818" y="66790"/>
                    <a:pt x="38848" y="66923"/>
                  </a:cubicBezTo>
                  <a:lnTo>
                    <a:pt x="32938" y="71757"/>
                  </a:lnTo>
                  <a:lnTo>
                    <a:pt x="37020" y="67512"/>
                  </a:lnTo>
                  <a:cubicBezTo>
                    <a:pt x="37153" y="67601"/>
                    <a:pt x="37315" y="67660"/>
                    <a:pt x="37477" y="67660"/>
                  </a:cubicBezTo>
                  <a:cubicBezTo>
                    <a:pt x="38052" y="67660"/>
                    <a:pt x="38302" y="67144"/>
                    <a:pt x="38229" y="66702"/>
                  </a:cubicBezTo>
                  <a:lnTo>
                    <a:pt x="38862" y="66525"/>
                  </a:lnTo>
                  <a:close/>
                  <a:moveTo>
                    <a:pt x="13323" y="50785"/>
                  </a:moveTo>
                  <a:lnTo>
                    <a:pt x="25967" y="58449"/>
                  </a:lnTo>
                  <a:lnTo>
                    <a:pt x="13352" y="73068"/>
                  </a:lnTo>
                  <a:cubicBezTo>
                    <a:pt x="13234" y="72995"/>
                    <a:pt x="13101" y="72965"/>
                    <a:pt x="12954" y="72965"/>
                  </a:cubicBezTo>
                  <a:lnTo>
                    <a:pt x="12866" y="72965"/>
                  </a:lnTo>
                  <a:lnTo>
                    <a:pt x="4981" y="60468"/>
                  </a:lnTo>
                  <a:lnTo>
                    <a:pt x="13323" y="50785"/>
                  </a:lnTo>
                  <a:close/>
                  <a:moveTo>
                    <a:pt x="26306" y="58670"/>
                  </a:moveTo>
                  <a:lnTo>
                    <a:pt x="38096" y="65818"/>
                  </a:lnTo>
                  <a:lnTo>
                    <a:pt x="37786" y="66142"/>
                  </a:lnTo>
                  <a:cubicBezTo>
                    <a:pt x="37683" y="66098"/>
                    <a:pt x="37580" y="66068"/>
                    <a:pt x="37462" y="66068"/>
                  </a:cubicBezTo>
                  <a:cubicBezTo>
                    <a:pt x="37079" y="66068"/>
                    <a:pt x="36755" y="66348"/>
                    <a:pt x="36711" y="66731"/>
                  </a:cubicBezTo>
                  <a:lnTo>
                    <a:pt x="13676" y="73319"/>
                  </a:lnTo>
                  <a:lnTo>
                    <a:pt x="26306" y="58670"/>
                  </a:lnTo>
                  <a:close/>
                  <a:moveTo>
                    <a:pt x="54911" y="61942"/>
                  </a:moveTo>
                  <a:cubicBezTo>
                    <a:pt x="54983" y="62270"/>
                    <a:pt x="55275" y="62488"/>
                    <a:pt x="55615" y="62488"/>
                  </a:cubicBezTo>
                  <a:cubicBezTo>
                    <a:pt x="55626" y="62488"/>
                    <a:pt x="55637" y="62487"/>
                    <a:pt x="55648" y="62487"/>
                  </a:cubicBezTo>
                  <a:cubicBezTo>
                    <a:pt x="55854" y="62487"/>
                    <a:pt x="56046" y="62413"/>
                    <a:pt x="56193" y="62251"/>
                  </a:cubicBezTo>
                  <a:lnTo>
                    <a:pt x="58345" y="63563"/>
                  </a:lnTo>
                  <a:cubicBezTo>
                    <a:pt x="58212" y="63740"/>
                    <a:pt x="58153" y="63975"/>
                    <a:pt x="58198" y="64196"/>
                  </a:cubicBezTo>
                  <a:lnTo>
                    <a:pt x="52686" y="73525"/>
                  </a:lnTo>
                  <a:cubicBezTo>
                    <a:pt x="52612" y="73496"/>
                    <a:pt x="52524" y="73496"/>
                    <a:pt x="52450" y="73496"/>
                  </a:cubicBezTo>
                  <a:cubicBezTo>
                    <a:pt x="52435" y="73495"/>
                    <a:pt x="52420" y="73494"/>
                    <a:pt x="52405" y="73494"/>
                  </a:cubicBezTo>
                  <a:cubicBezTo>
                    <a:pt x="52216" y="73494"/>
                    <a:pt x="52041" y="73580"/>
                    <a:pt x="51905" y="73717"/>
                  </a:cubicBezTo>
                  <a:lnTo>
                    <a:pt x="40365" y="66717"/>
                  </a:lnTo>
                  <a:cubicBezTo>
                    <a:pt x="40365" y="66569"/>
                    <a:pt x="40321" y="66422"/>
                    <a:pt x="40248" y="66289"/>
                  </a:cubicBezTo>
                  <a:lnTo>
                    <a:pt x="40542" y="66053"/>
                  </a:lnTo>
                  <a:lnTo>
                    <a:pt x="54911" y="61942"/>
                  </a:lnTo>
                  <a:close/>
                  <a:moveTo>
                    <a:pt x="59671" y="64359"/>
                  </a:moveTo>
                  <a:lnTo>
                    <a:pt x="59671" y="64373"/>
                  </a:lnTo>
                  <a:lnTo>
                    <a:pt x="72979" y="72449"/>
                  </a:lnTo>
                  <a:cubicBezTo>
                    <a:pt x="72920" y="72582"/>
                    <a:pt x="72891" y="72744"/>
                    <a:pt x="72905" y="72906"/>
                  </a:cubicBezTo>
                  <a:lnTo>
                    <a:pt x="66333" y="75485"/>
                  </a:lnTo>
                  <a:lnTo>
                    <a:pt x="59509" y="64653"/>
                  </a:lnTo>
                  <a:cubicBezTo>
                    <a:pt x="59583" y="64565"/>
                    <a:pt x="59627" y="64476"/>
                    <a:pt x="59671" y="64359"/>
                  </a:cubicBezTo>
                  <a:close/>
                  <a:moveTo>
                    <a:pt x="604" y="69605"/>
                  </a:moveTo>
                  <a:lnTo>
                    <a:pt x="12202" y="73599"/>
                  </a:lnTo>
                  <a:cubicBezTo>
                    <a:pt x="12173" y="73731"/>
                    <a:pt x="12188" y="73879"/>
                    <a:pt x="12232" y="74026"/>
                  </a:cubicBezTo>
                  <a:lnTo>
                    <a:pt x="8916" y="76237"/>
                  </a:lnTo>
                  <a:lnTo>
                    <a:pt x="604" y="69605"/>
                  </a:lnTo>
                  <a:close/>
                  <a:moveTo>
                    <a:pt x="58404" y="64653"/>
                  </a:moveTo>
                  <a:cubicBezTo>
                    <a:pt x="58537" y="64801"/>
                    <a:pt x="58743" y="64889"/>
                    <a:pt x="58949" y="64889"/>
                  </a:cubicBezTo>
                  <a:cubicBezTo>
                    <a:pt x="59023" y="64889"/>
                    <a:pt x="59082" y="64874"/>
                    <a:pt x="59156" y="64860"/>
                  </a:cubicBezTo>
                  <a:lnTo>
                    <a:pt x="65964" y="75633"/>
                  </a:lnTo>
                  <a:lnTo>
                    <a:pt x="59347" y="78241"/>
                  </a:lnTo>
                  <a:lnTo>
                    <a:pt x="53202" y="74498"/>
                  </a:lnTo>
                  <a:cubicBezTo>
                    <a:pt x="53261" y="74233"/>
                    <a:pt x="53202" y="73938"/>
                    <a:pt x="53025" y="73731"/>
                  </a:cubicBezTo>
                  <a:lnTo>
                    <a:pt x="58404" y="64653"/>
                  </a:lnTo>
                  <a:close/>
                  <a:moveTo>
                    <a:pt x="28045" y="76281"/>
                  </a:moveTo>
                  <a:lnTo>
                    <a:pt x="25083" y="79346"/>
                  </a:lnTo>
                  <a:cubicBezTo>
                    <a:pt x="24965" y="79199"/>
                    <a:pt x="24803" y="79096"/>
                    <a:pt x="24611" y="79081"/>
                  </a:cubicBezTo>
                  <a:lnTo>
                    <a:pt x="28045" y="76281"/>
                  </a:lnTo>
                  <a:close/>
                  <a:moveTo>
                    <a:pt x="36740" y="67144"/>
                  </a:moveTo>
                  <a:cubicBezTo>
                    <a:pt x="36740" y="67159"/>
                    <a:pt x="36755" y="67173"/>
                    <a:pt x="36770" y="67203"/>
                  </a:cubicBezTo>
                  <a:lnTo>
                    <a:pt x="30359" y="73864"/>
                  </a:lnTo>
                  <a:lnTo>
                    <a:pt x="23580" y="79405"/>
                  </a:lnTo>
                  <a:lnTo>
                    <a:pt x="13720" y="73820"/>
                  </a:lnTo>
                  <a:cubicBezTo>
                    <a:pt x="13720" y="73776"/>
                    <a:pt x="13720" y="73746"/>
                    <a:pt x="13720" y="73717"/>
                  </a:cubicBezTo>
                  <a:lnTo>
                    <a:pt x="36740" y="67144"/>
                  </a:lnTo>
                  <a:close/>
                  <a:moveTo>
                    <a:pt x="73023" y="73289"/>
                  </a:moveTo>
                  <a:cubicBezTo>
                    <a:pt x="73068" y="73363"/>
                    <a:pt x="73127" y="73422"/>
                    <a:pt x="73200" y="73481"/>
                  </a:cubicBezTo>
                  <a:lnTo>
                    <a:pt x="69310" y="80201"/>
                  </a:lnTo>
                  <a:lnTo>
                    <a:pt x="66554" y="75824"/>
                  </a:lnTo>
                  <a:lnTo>
                    <a:pt x="73023" y="73289"/>
                  </a:lnTo>
                  <a:close/>
                  <a:moveTo>
                    <a:pt x="53010" y="74852"/>
                  </a:moveTo>
                  <a:lnTo>
                    <a:pt x="58890" y="78418"/>
                  </a:lnTo>
                  <a:lnTo>
                    <a:pt x="47631" y="82839"/>
                  </a:lnTo>
                  <a:lnTo>
                    <a:pt x="52244" y="75058"/>
                  </a:lnTo>
                  <a:cubicBezTo>
                    <a:pt x="52303" y="75073"/>
                    <a:pt x="52376" y="75087"/>
                    <a:pt x="52450" y="75087"/>
                  </a:cubicBezTo>
                  <a:cubicBezTo>
                    <a:pt x="52656" y="75087"/>
                    <a:pt x="52863" y="75014"/>
                    <a:pt x="53010" y="74852"/>
                  </a:cubicBezTo>
                  <a:close/>
                  <a:moveTo>
                    <a:pt x="66171" y="75972"/>
                  </a:moveTo>
                  <a:lnTo>
                    <a:pt x="69089" y="80584"/>
                  </a:lnTo>
                  <a:lnTo>
                    <a:pt x="67571" y="83222"/>
                  </a:lnTo>
                  <a:lnTo>
                    <a:pt x="59775" y="78492"/>
                  </a:lnTo>
                  <a:lnTo>
                    <a:pt x="66171" y="75972"/>
                  </a:lnTo>
                  <a:close/>
                  <a:moveTo>
                    <a:pt x="13603" y="74203"/>
                  </a:moveTo>
                  <a:lnTo>
                    <a:pt x="23241" y="79671"/>
                  </a:lnTo>
                  <a:lnTo>
                    <a:pt x="18878" y="83237"/>
                  </a:lnTo>
                  <a:cubicBezTo>
                    <a:pt x="18775" y="83193"/>
                    <a:pt x="18643" y="83163"/>
                    <a:pt x="18525" y="83163"/>
                  </a:cubicBezTo>
                  <a:cubicBezTo>
                    <a:pt x="18510" y="83162"/>
                    <a:pt x="18495" y="83162"/>
                    <a:pt x="18480" y="83162"/>
                  </a:cubicBezTo>
                  <a:cubicBezTo>
                    <a:pt x="18261" y="83162"/>
                    <a:pt x="18060" y="83263"/>
                    <a:pt x="17935" y="83429"/>
                  </a:cubicBezTo>
                  <a:lnTo>
                    <a:pt x="9226" y="76502"/>
                  </a:lnTo>
                  <a:lnTo>
                    <a:pt x="12438" y="74365"/>
                  </a:lnTo>
                  <a:cubicBezTo>
                    <a:pt x="12573" y="74473"/>
                    <a:pt x="12733" y="74544"/>
                    <a:pt x="12905" y="74544"/>
                  </a:cubicBezTo>
                  <a:cubicBezTo>
                    <a:pt x="12922" y="74544"/>
                    <a:pt x="12938" y="74543"/>
                    <a:pt x="12954" y="74542"/>
                  </a:cubicBezTo>
                  <a:cubicBezTo>
                    <a:pt x="12967" y="74543"/>
                    <a:pt x="12981" y="74543"/>
                    <a:pt x="12994" y="74543"/>
                  </a:cubicBezTo>
                  <a:cubicBezTo>
                    <a:pt x="13243" y="74543"/>
                    <a:pt x="13463" y="74413"/>
                    <a:pt x="13603" y="74203"/>
                  </a:cubicBezTo>
                  <a:close/>
                  <a:moveTo>
                    <a:pt x="23624" y="79892"/>
                  </a:moveTo>
                  <a:lnTo>
                    <a:pt x="23727" y="79951"/>
                  </a:lnTo>
                  <a:cubicBezTo>
                    <a:pt x="23742" y="80157"/>
                    <a:pt x="23845" y="80349"/>
                    <a:pt x="23992" y="80481"/>
                  </a:cubicBezTo>
                  <a:lnTo>
                    <a:pt x="19748" y="84902"/>
                  </a:lnTo>
                  <a:lnTo>
                    <a:pt x="19159" y="84431"/>
                  </a:lnTo>
                  <a:cubicBezTo>
                    <a:pt x="19335" y="84151"/>
                    <a:pt x="19335" y="83812"/>
                    <a:pt x="19173" y="83517"/>
                  </a:cubicBezTo>
                  <a:lnTo>
                    <a:pt x="23624" y="79892"/>
                  </a:lnTo>
                  <a:close/>
                  <a:moveTo>
                    <a:pt x="69324" y="80968"/>
                  </a:moveTo>
                  <a:lnTo>
                    <a:pt x="72714" y="86332"/>
                  </a:lnTo>
                  <a:lnTo>
                    <a:pt x="67910" y="83429"/>
                  </a:lnTo>
                  <a:lnTo>
                    <a:pt x="69324" y="80968"/>
                  </a:lnTo>
                  <a:close/>
                  <a:moveTo>
                    <a:pt x="40277" y="67129"/>
                  </a:moveTo>
                  <a:lnTo>
                    <a:pt x="51713" y="74070"/>
                  </a:lnTo>
                  <a:cubicBezTo>
                    <a:pt x="51640" y="74350"/>
                    <a:pt x="51713" y="74645"/>
                    <a:pt x="51905" y="74852"/>
                  </a:cubicBezTo>
                  <a:lnTo>
                    <a:pt x="47027" y="83075"/>
                  </a:lnTo>
                  <a:lnTo>
                    <a:pt x="37683" y="86759"/>
                  </a:lnTo>
                  <a:cubicBezTo>
                    <a:pt x="37598" y="86431"/>
                    <a:pt x="37305" y="86213"/>
                    <a:pt x="36978" y="86213"/>
                  </a:cubicBezTo>
                  <a:cubicBezTo>
                    <a:pt x="36968" y="86213"/>
                    <a:pt x="36957" y="86214"/>
                    <a:pt x="36946" y="86214"/>
                  </a:cubicBezTo>
                  <a:cubicBezTo>
                    <a:pt x="36934" y="86213"/>
                    <a:pt x="36922" y="86213"/>
                    <a:pt x="36909" y="86213"/>
                  </a:cubicBezTo>
                  <a:cubicBezTo>
                    <a:pt x="36630" y="86213"/>
                    <a:pt x="36381" y="86372"/>
                    <a:pt x="36269" y="86612"/>
                  </a:cubicBezTo>
                  <a:lnTo>
                    <a:pt x="25127" y="80304"/>
                  </a:lnTo>
                  <a:cubicBezTo>
                    <a:pt x="25230" y="80127"/>
                    <a:pt x="25260" y="79951"/>
                    <a:pt x="25245" y="79759"/>
                  </a:cubicBezTo>
                  <a:lnTo>
                    <a:pt x="30624" y="74159"/>
                  </a:lnTo>
                  <a:lnTo>
                    <a:pt x="39024" y="67291"/>
                  </a:lnTo>
                  <a:cubicBezTo>
                    <a:pt x="39161" y="67442"/>
                    <a:pt x="39349" y="67529"/>
                    <a:pt x="39552" y="67529"/>
                  </a:cubicBezTo>
                  <a:cubicBezTo>
                    <a:pt x="39567" y="67529"/>
                    <a:pt x="39583" y="67528"/>
                    <a:pt x="39599" y="67527"/>
                  </a:cubicBezTo>
                  <a:cubicBezTo>
                    <a:pt x="39612" y="67528"/>
                    <a:pt x="39625" y="67528"/>
                    <a:pt x="39637" y="67528"/>
                  </a:cubicBezTo>
                  <a:cubicBezTo>
                    <a:pt x="39903" y="67528"/>
                    <a:pt x="40151" y="67382"/>
                    <a:pt x="40277" y="67129"/>
                  </a:cubicBezTo>
                  <a:close/>
                  <a:moveTo>
                    <a:pt x="46703" y="83635"/>
                  </a:moveTo>
                  <a:lnTo>
                    <a:pt x="42768" y="90296"/>
                  </a:lnTo>
                  <a:lnTo>
                    <a:pt x="37624" y="87378"/>
                  </a:lnTo>
                  <a:cubicBezTo>
                    <a:pt x="37669" y="87319"/>
                    <a:pt x="37683" y="87246"/>
                    <a:pt x="37698" y="87172"/>
                  </a:cubicBezTo>
                  <a:lnTo>
                    <a:pt x="46703" y="83635"/>
                  </a:lnTo>
                  <a:close/>
                  <a:moveTo>
                    <a:pt x="24832" y="80570"/>
                  </a:moveTo>
                  <a:lnTo>
                    <a:pt x="36180" y="87010"/>
                  </a:lnTo>
                  <a:cubicBezTo>
                    <a:pt x="36180" y="87128"/>
                    <a:pt x="36195" y="87231"/>
                    <a:pt x="36239" y="87319"/>
                  </a:cubicBezTo>
                  <a:lnTo>
                    <a:pt x="27235" y="90871"/>
                  </a:lnTo>
                  <a:lnTo>
                    <a:pt x="20057" y="85138"/>
                  </a:lnTo>
                  <a:lnTo>
                    <a:pt x="24390" y="80643"/>
                  </a:lnTo>
                  <a:lnTo>
                    <a:pt x="24493" y="80643"/>
                  </a:lnTo>
                  <a:cubicBezTo>
                    <a:pt x="24611" y="80643"/>
                    <a:pt x="24714" y="80614"/>
                    <a:pt x="24832" y="80570"/>
                  </a:cubicBezTo>
                  <a:close/>
                  <a:moveTo>
                    <a:pt x="17965" y="84519"/>
                  </a:moveTo>
                  <a:cubicBezTo>
                    <a:pt x="18088" y="84670"/>
                    <a:pt x="18274" y="84757"/>
                    <a:pt x="18477" y="84757"/>
                  </a:cubicBezTo>
                  <a:cubicBezTo>
                    <a:pt x="18493" y="84757"/>
                    <a:pt x="18509" y="84756"/>
                    <a:pt x="18525" y="84755"/>
                  </a:cubicBezTo>
                  <a:cubicBezTo>
                    <a:pt x="18643" y="84755"/>
                    <a:pt x="18746" y="84740"/>
                    <a:pt x="18864" y="84696"/>
                  </a:cubicBezTo>
                  <a:lnTo>
                    <a:pt x="19468" y="85182"/>
                  </a:lnTo>
                  <a:lnTo>
                    <a:pt x="6499" y="98667"/>
                  </a:lnTo>
                  <a:cubicBezTo>
                    <a:pt x="6383" y="98590"/>
                    <a:pt x="6256" y="98546"/>
                    <a:pt x="6118" y="98546"/>
                  </a:cubicBezTo>
                  <a:cubicBezTo>
                    <a:pt x="6098" y="98546"/>
                    <a:pt x="6078" y="98547"/>
                    <a:pt x="6057" y="98549"/>
                  </a:cubicBezTo>
                  <a:cubicBezTo>
                    <a:pt x="5939" y="98549"/>
                    <a:pt x="5807" y="98579"/>
                    <a:pt x="5689" y="98638"/>
                  </a:cubicBezTo>
                  <a:lnTo>
                    <a:pt x="3699" y="96176"/>
                  </a:lnTo>
                  <a:lnTo>
                    <a:pt x="17965" y="84519"/>
                  </a:lnTo>
                  <a:close/>
                  <a:moveTo>
                    <a:pt x="36475" y="87644"/>
                  </a:moveTo>
                  <a:cubicBezTo>
                    <a:pt x="36607" y="87747"/>
                    <a:pt x="36770" y="87806"/>
                    <a:pt x="36946" y="87806"/>
                  </a:cubicBezTo>
                  <a:cubicBezTo>
                    <a:pt x="37094" y="87806"/>
                    <a:pt x="37241" y="87761"/>
                    <a:pt x="37359" y="87688"/>
                  </a:cubicBezTo>
                  <a:lnTo>
                    <a:pt x="42561" y="90635"/>
                  </a:lnTo>
                  <a:lnTo>
                    <a:pt x="38022" y="98328"/>
                  </a:lnTo>
                  <a:cubicBezTo>
                    <a:pt x="37956" y="98295"/>
                    <a:pt x="37881" y="98278"/>
                    <a:pt x="37811" y="98278"/>
                  </a:cubicBezTo>
                  <a:cubicBezTo>
                    <a:pt x="37787" y="98278"/>
                    <a:pt x="37764" y="98280"/>
                    <a:pt x="37742" y="98284"/>
                  </a:cubicBezTo>
                  <a:cubicBezTo>
                    <a:pt x="37448" y="98284"/>
                    <a:pt x="37182" y="98446"/>
                    <a:pt x="37050" y="98697"/>
                  </a:cubicBezTo>
                  <a:lnTo>
                    <a:pt x="27588" y="91151"/>
                  </a:lnTo>
                  <a:lnTo>
                    <a:pt x="36475" y="87644"/>
                  </a:lnTo>
                  <a:close/>
                  <a:moveTo>
                    <a:pt x="59303" y="78668"/>
                  </a:moveTo>
                  <a:lnTo>
                    <a:pt x="67364" y="83561"/>
                  </a:lnTo>
                  <a:lnTo>
                    <a:pt x="58669" y="98579"/>
                  </a:lnTo>
                  <a:cubicBezTo>
                    <a:pt x="58581" y="98564"/>
                    <a:pt x="58507" y="98549"/>
                    <a:pt x="58419" y="98549"/>
                  </a:cubicBezTo>
                  <a:cubicBezTo>
                    <a:pt x="58404" y="98548"/>
                    <a:pt x="58389" y="98548"/>
                    <a:pt x="58374" y="98548"/>
                  </a:cubicBezTo>
                  <a:cubicBezTo>
                    <a:pt x="58155" y="98548"/>
                    <a:pt x="57953" y="98650"/>
                    <a:pt x="57814" y="98829"/>
                  </a:cubicBezTo>
                  <a:lnTo>
                    <a:pt x="43107" y="90488"/>
                  </a:lnTo>
                  <a:lnTo>
                    <a:pt x="47307" y="83399"/>
                  </a:lnTo>
                  <a:lnTo>
                    <a:pt x="59303" y="78668"/>
                  </a:lnTo>
                  <a:close/>
                  <a:moveTo>
                    <a:pt x="19777" y="85433"/>
                  </a:moveTo>
                  <a:lnTo>
                    <a:pt x="26807" y="91048"/>
                  </a:lnTo>
                  <a:lnTo>
                    <a:pt x="6838" y="98888"/>
                  </a:lnTo>
                  <a:lnTo>
                    <a:pt x="19777" y="85433"/>
                  </a:lnTo>
                  <a:close/>
                  <a:moveTo>
                    <a:pt x="9270" y="1"/>
                  </a:moveTo>
                  <a:cubicBezTo>
                    <a:pt x="9255" y="60"/>
                    <a:pt x="9240" y="119"/>
                    <a:pt x="9240" y="192"/>
                  </a:cubicBezTo>
                  <a:lnTo>
                    <a:pt x="9240" y="325"/>
                  </a:lnTo>
                  <a:cubicBezTo>
                    <a:pt x="9240" y="516"/>
                    <a:pt x="9314" y="693"/>
                    <a:pt x="9447" y="841"/>
                  </a:cubicBezTo>
                  <a:lnTo>
                    <a:pt x="4878" y="8563"/>
                  </a:lnTo>
                  <a:lnTo>
                    <a:pt x="0" y="5807"/>
                  </a:lnTo>
                  <a:lnTo>
                    <a:pt x="0" y="6264"/>
                  </a:lnTo>
                  <a:lnTo>
                    <a:pt x="4672" y="8902"/>
                  </a:lnTo>
                  <a:lnTo>
                    <a:pt x="472" y="16005"/>
                  </a:lnTo>
                  <a:lnTo>
                    <a:pt x="0" y="16182"/>
                  </a:lnTo>
                  <a:lnTo>
                    <a:pt x="0" y="16610"/>
                  </a:lnTo>
                  <a:lnTo>
                    <a:pt x="147" y="16551"/>
                  </a:lnTo>
                  <a:lnTo>
                    <a:pt x="0" y="16801"/>
                  </a:lnTo>
                  <a:lnTo>
                    <a:pt x="0" y="17582"/>
                  </a:lnTo>
                  <a:lnTo>
                    <a:pt x="752" y="16315"/>
                  </a:lnTo>
                  <a:lnTo>
                    <a:pt x="10110" y="12631"/>
                  </a:lnTo>
                  <a:cubicBezTo>
                    <a:pt x="10181" y="12959"/>
                    <a:pt x="10474" y="13177"/>
                    <a:pt x="10813" y="13177"/>
                  </a:cubicBezTo>
                  <a:cubicBezTo>
                    <a:pt x="10824" y="13177"/>
                    <a:pt x="10836" y="13176"/>
                    <a:pt x="10847" y="13176"/>
                  </a:cubicBezTo>
                  <a:cubicBezTo>
                    <a:pt x="11127" y="13176"/>
                    <a:pt x="11392" y="13028"/>
                    <a:pt x="11510" y="12778"/>
                  </a:cubicBezTo>
                  <a:lnTo>
                    <a:pt x="22651" y="19100"/>
                  </a:lnTo>
                  <a:cubicBezTo>
                    <a:pt x="22548" y="19262"/>
                    <a:pt x="22519" y="19454"/>
                    <a:pt x="22533" y="19646"/>
                  </a:cubicBezTo>
                  <a:lnTo>
                    <a:pt x="17154" y="25246"/>
                  </a:lnTo>
                  <a:lnTo>
                    <a:pt x="8754" y="32113"/>
                  </a:lnTo>
                  <a:cubicBezTo>
                    <a:pt x="8617" y="31963"/>
                    <a:pt x="8430" y="31876"/>
                    <a:pt x="8239" y="31876"/>
                  </a:cubicBezTo>
                  <a:cubicBezTo>
                    <a:pt x="8224" y="31876"/>
                    <a:pt x="8209" y="31876"/>
                    <a:pt x="8194" y="31877"/>
                  </a:cubicBezTo>
                  <a:cubicBezTo>
                    <a:pt x="8180" y="31877"/>
                    <a:pt x="8167" y="31876"/>
                    <a:pt x="8154" y="31876"/>
                  </a:cubicBezTo>
                  <a:cubicBezTo>
                    <a:pt x="7877" y="31876"/>
                    <a:pt x="7643" y="32022"/>
                    <a:pt x="7516" y="32275"/>
                  </a:cubicBezTo>
                  <a:lnTo>
                    <a:pt x="0" y="27722"/>
                  </a:lnTo>
                  <a:lnTo>
                    <a:pt x="0" y="28178"/>
                  </a:lnTo>
                  <a:lnTo>
                    <a:pt x="7413" y="32673"/>
                  </a:lnTo>
                  <a:cubicBezTo>
                    <a:pt x="7413" y="32821"/>
                    <a:pt x="7457" y="32968"/>
                    <a:pt x="7531" y="33101"/>
                  </a:cubicBezTo>
                  <a:lnTo>
                    <a:pt x="7236" y="33336"/>
                  </a:lnTo>
                  <a:lnTo>
                    <a:pt x="0" y="35414"/>
                  </a:lnTo>
                  <a:lnTo>
                    <a:pt x="0" y="35827"/>
                  </a:lnTo>
                  <a:lnTo>
                    <a:pt x="6470" y="33985"/>
                  </a:lnTo>
                  <a:lnTo>
                    <a:pt x="0" y="39276"/>
                  </a:lnTo>
                  <a:lnTo>
                    <a:pt x="0" y="39791"/>
                  </a:lnTo>
                  <a:lnTo>
                    <a:pt x="7428" y="33705"/>
                  </a:lnTo>
                  <a:lnTo>
                    <a:pt x="8312" y="33454"/>
                  </a:lnTo>
                  <a:cubicBezTo>
                    <a:pt x="8371" y="33440"/>
                    <a:pt x="8444" y="33425"/>
                    <a:pt x="8503" y="33395"/>
                  </a:cubicBezTo>
                  <a:lnTo>
                    <a:pt x="8562" y="33381"/>
                  </a:lnTo>
                  <a:lnTo>
                    <a:pt x="9049" y="33675"/>
                  </a:lnTo>
                  <a:lnTo>
                    <a:pt x="914" y="42135"/>
                  </a:lnTo>
                  <a:cubicBezTo>
                    <a:pt x="811" y="42090"/>
                    <a:pt x="722" y="42076"/>
                    <a:pt x="634" y="42076"/>
                  </a:cubicBezTo>
                  <a:cubicBezTo>
                    <a:pt x="427" y="42076"/>
                    <a:pt x="221" y="42149"/>
                    <a:pt x="88" y="42297"/>
                  </a:cubicBezTo>
                  <a:lnTo>
                    <a:pt x="0" y="42238"/>
                  </a:lnTo>
                  <a:lnTo>
                    <a:pt x="0" y="43638"/>
                  </a:lnTo>
                  <a:lnTo>
                    <a:pt x="133" y="43505"/>
                  </a:lnTo>
                  <a:cubicBezTo>
                    <a:pt x="267" y="43600"/>
                    <a:pt x="414" y="43669"/>
                    <a:pt x="585" y="43669"/>
                  </a:cubicBezTo>
                  <a:cubicBezTo>
                    <a:pt x="601" y="43669"/>
                    <a:pt x="617" y="43669"/>
                    <a:pt x="634" y="43667"/>
                  </a:cubicBezTo>
                  <a:cubicBezTo>
                    <a:pt x="649" y="43668"/>
                    <a:pt x="663" y="43669"/>
                    <a:pt x="678" y="43669"/>
                  </a:cubicBezTo>
                  <a:cubicBezTo>
                    <a:pt x="870" y="43669"/>
                    <a:pt x="1057" y="43582"/>
                    <a:pt x="1194" y="43432"/>
                  </a:cubicBezTo>
                  <a:lnTo>
                    <a:pt x="12984" y="50579"/>
                  </a:lnTo>
                  <a:lnTo>
                    <a:pt x="4760" y="60114"/>
                  </a:lnTo>
                  <a:lnTo>
                    <a:pt x="0" y="52569"/>
                  </a:lnTo>
                  <a:lnTo>
                    <a:pt x="0" y="53320"/>
                  </a:lnTo>
                  <a:lnTo>
                    <a:pt x="4480" y="60424"/>
                  </a:lnTo>
                  <a:lnTo>
                    <a:pt x="0" y="65641"/>
                  </a:lnTo>
                  <a:lnTo>
                    <a:pt x="0" y="66245"/>
                  </a:lnTo>
                  <a:lnTo>
                    <a:pt x="4716" y="60792"/>
                  </a:lnTo>
                  <a:lnTo>
                    <a:pt x="12483" y="73113"/>
                  </a:lnTo>
                  <a:cubicBezTo>
                    <a:pt x="12438" y="73142"/>
                    <a:pt x="12394" y="73186"/>
                    <a:pt x="12365" y="73230"/>
                  </a:cubicBezTo>
                  <a:lnTo>
                    <a:pt x="0" y="68986"/>
                  </a:lnTo>
                  <a:lnTo>
                    <a:pt x="0" y="69635"/>
                  </a:lnTo>
                  <a:lnTo>
                    <a:pt x="8548" y="76458"/>
                  </a:lnTo>
                  <a:lnTo>
                    <a:pt x="0" y="82161"/>
                  </a:lnTo>
                  <a:lnTo>
                    <a:pt x="0" y="82633"/>
                  </a:lnTo>
                  <a:lnTo>
                    <a:pt x="8887" y="76723"/>
                  </a:lnTo>
                  <a:lnTo>
                    <a:pt x="17773" y="83812"/>
                  </a:lnTo>
                  <a:cubicBezTo>
                    <a:pt x="17744" y="83930"/>
                    <a:pt x="17758" y="84033"/>
                    <a:pt x="17773" y="84151"/>
                  </a:cubicBezTo>
                  <a:lnTo>
                    <a:pt x="3449" y="95852"/>
                  </a:lnTo>
                  <a:lnTo>
                    <a:pt x="0" y="91608"/>
                  </a:lnTo>
                  <a:lnTo>
                    <a:pt x="0" y="92242"/>
                  </a:lnTo>
                  <a:lnTo>
                    <a:pt x="3139" y="96117"/>
                  </a:lnTo>
                  <a:lnTo>
                    <a:pt x="0" y="98697"/>
                  </a:lnTo>
                  <a:lnTo>
                    <a:pt x="0" y="99198"/>
                  </a:lnTo>
                  <a:lnTo>
                    <a:pt x="3390" y="96442"/>
                  </a:lnTo>
                  <a:lnTo>
                    <a:pt x="5409" y="98918"/>
                  </a:lnTo>
                  <a:cubicBezTo>
                    <a:pt x="5320" y="99080"/>
                    <a:pt x="5291" y="99242"/>
                    <a:pt x="5291" y="99419"/>
                  </a:cubicBezTo>
                  <a:lnTo>
                    <a:pt x="6823" y="99419"/>
                  </a:lnTo>
                  <a:lnTo>
                    <a:pt x="6823" y="99330"/>
                  </a:lnTo>
                  <a:lnTo>
                    <a:pt x="27146" y="91328"/>
                  </a:lnTo>
                  <a:lnTo>
                    <a:pt x="36932" y="99139"/>
                  </a:lnTo>
                  <a:lnTo>
                    <a:pt x="36932" y="99212"/>
                  </a:lnTo>
                  <a:cubicBezTo>
                    <a:pt x="36932" y="99286"/>
                    <a:pt x="36946" y="99345"/>
                    <a:pt x="36961" y="99419"/>
                  </a:cubicBezTo>
                  <a:lnTo>
                    <a:pt x="38509" y="99419"/>
                  </a:lnTo>
                  <a:cubicBezTo>
                    <a:pt x="38523" y="99345"/>
                    <a:pt x="38523" y="99286"/>
                    <a:pt x="38523" y="99212"/>
                  </a:cubicBezTo>
                  <a:lnTo>
                    <a:pt x="38523" y="99094"/>
                  </a:lnTo>
                  <a:cubicBezTo>
                    <a:pt x="38523" y="98903"/>
                    <a:pt x="38450" y="98711"/>
                    <a:pt x="38332" y="98579"/>
                  </a:cubicBezTo>
                  <a:lnTo>
                    <a:pt x="42900" y="90842"/>
                  </a:lnTo>
                  <a:lnTo>
                    <a:pt x="57652" y="99212"/>
                  </a:lnTo>
                  <a:cubicBezTo>
                    <a:pt x="57652" y="99286"/>
                    <a:pt x="57652" y="99345"/>
                    <a:pt x="57652" y="99419"/>
                  </a:cubicBezTo>
                  <a:lnTo>
                    <a:pt x="59185" y="99419"/>
                  </a:lnTo>
                  <a:cubicBezTo>
                    <a:pt x="59200" y="99198"/>
                    <a:pt x="59141" y="98977"/>
                    <a:pt x="58993" y="98814"/>
                  </a:cubicBezTo>
                  <a:lnTo>
                    <a:pt x="67703" y="83782"/>
                  </a:lnTo>
                  <a:lnTo>
                    <a:pt x="73230" y="87128"/>
                  </a:lnTo>
                  <a:cubicBezTo>
                    <a:pt x="73274" y="87142"/>
                    <a:pt x="73303" y="87157"/>
                    <a:pt x="73348" y="87157"/>
                  </a:cubicBezTo>
                  <a:cubicBezTo>
                    <a:pt x="73466" y="87231"/>
                    <a:pt x="73613" y="87290"/>
                    <a:pt x="73760" y="87290"/>
                  </a:cubicBezTo>
                  <a:lnTo>
                    <a:pt x="73863" y="87290"/>
                  </a:lnTo>
                  <a:lnTo>
                    <a:pt x="73863" y="85713"/>
                  </a:lnTo>
                  <a:lnTo>
                    <a:pt x="73804" y="85713"/>
                  </a:lnTo>
                  <a:cubicBezTo>
                    <a:pt x="73793" y="85712"/>
                    <a:pt x="73781" y="85712"/>
                    <a:pt x="73770" y="85712"/>
                  </a:cubicBezTo>
                  <a:cubicBezTo>
                    <a:pt x="73459" y="85712"/>
                    <a:pt x="73182" y="85901"/>
                    <a:pt x="73082" y="86199"/>
                  </a:cubicBezTo>
                  <a:lnTo>
                    <a:pt x="69560" y="80599"/>
                  </a:lnTo>
                  <a:lnTo>
                    <a:pt x="73583" y="73643"/>
                  </a:lnTo>
                  <a:lnTo>
                    <a:pt x="73672" y="73643"/>
                  </a:lnTo>
                  <a:cubicBezTo>
                    <a:pt x="73716" y="73643"/>
                    <a:pt x="73760" y="73643"/>
                    <a:pt x="73804" y="73628"/>
                  </a:cubicBezTo>
                  <a:cubicBezTo>
                    <a:pt x="73819" y="73628"/>
                    <a:pt x="73849" y="73628"/>
                    <a:pt x="73863" y="73614"/>
                  </a:cubicBezTo>
                  <a:lnTo>
                    <a:pt x="73863" y="72081"/>
                  </a:lnTo>
                  <a:cubicBezTo>
                    <a:pt x="73849" y="72066"/>
                    <a:pt x="73819" y="72066"/>
                    <a:pt x="73804" y="72066"/>
                  </a:cubicBezTo>
                  <a:cubicBezTo>
                    <a:pt x="73760" y="72051"/>
                    <a:pt x="73716" y="72051"/>
                    <a:pt x="73672" y="72051"/>
                  </a:cubicBezTo>
                  <a:cubicBezTo>
                    <a:pt x="73524" y="72051"/>
                    <a:pt x="73392" y="72081"/>
                    <a:pt x="73259" y="72155"/>
                  </a:cubicBezTo>
                  <a:lnTo>
                    <a:pt x="59701" y="63916"/>
                  </a:lnTo>
                  <a:cubicBezTo>
                    <a:pt x="59657" y="63636"/>
                    <a:pt x="59450" y="63401"/>
                    <a:pt x="59170" y="63312"/>
                  </a:cubicBezTo>
                  <a:lnTo>
                    <a:pt x="61012" y="60203"/>
                  </a:lnTo>
                  <a:lnTo>
                    <a:pt x="72994" y="56784"/>
                  </a:lnTo>
                  <a:cubicBezTo>
                    <a:pt x="73106" y="57037"/>
                    <a:pt x="73353" y="57182"/>
                    <a:pt x="73632" y="57182"/>
                  </a:cubicBezTo>
                  <a:cubicBezTo>
                    <a:pt x="73645" y="57182"/>
                    <a:pt x="73658" y="57182"/>
                    <a:pt x="73672" y="57181"/>
                  </a:cubicBezTo>
                  <a:lnTo>
                    <a:pt x="73804" y="57181"/>
                  </a:lnTo>
                  <a:lnTo>
                    <a:pt x="73863" y="57167"/>
                  </a:lnTo>
                  <a:lnTo>
                    <a:pt x="73863" y="55634"/>
                  </a:lnTo>
                  <a:lnTo>
                    <a:pt x="73804" y="55619"/>
                  </a:lnTo>
                  <a:cubicBezTo>
                    <a:pt x="73760" y="55605"/>
                    <a:pt x="73716" y="55605"/>
                    <a:pt x="73672" y="55605"/>
                  </a:cubicBezTo>
                  <a:cubicBezTo>
                    <a:pt x="73598" y="55605"/>
                    <a:pt x="73524" y="55619"/>
                    <a:pt x="73451" y="55634"/>
                  </a:cubicBezTo>
                  <a:lnTo>
                    <a:pt x="67394" y="49430"/>
                  </a:lnTo>
                  <a:lnTo>
                    <a:pt x="73185" y="39629"/>
                  </a:lnTo>
                  <a:cubicBezTo>
                    <a:pt x="73303" y="39674"/>
                    <a:pt x="73421" y="39703"/>
                    <a:pt x="73539" y="39703"/>
                  </a:cubicBezTo>
                  <a:cubicBezTo>
                    <a:pt x="73628" y="39703"/>
                    <a:pt x="73716" y="39688"/>
                    <a:pt x="73790" y="39659"/>
                  </a:cubicBezTo>
                  <a:lnTo>
                    <a:pt x="73863" y="39629"/>
                  </a:lnTo>
                  <a:lnTo>
                    <a:pt x="73863" y="38170"/>
                  </a:lnTo>
                  <a:lnTo>
                    <a:pt x="73804" y="38156"/>
                  </a:lnTo>
                  <a:cubicBezTo>
                    <a:pt x="73716" y="38126"/>
                    <a:pt x="73628" y="38111"/>
                    <a:pt x="73539" y="38111"/>
                  </a:cubicBezTo>
                  <a:cubicBezTo>
                    <a:pt x="73523" y="38110"/>
                    <a:pt x="73507" y="38110"/>
                    <a:pt x="73491" y="38110"/>
                  </a:cubicBezTo>
                  <a:cubicBezTo>
                    <a:pt x="73318" y="38110"/>
                    <a:pt x="73158" y="38180"/>
                    <a:pt x="73023" y="38288"/>
                  </a:cubicBezTo>
                  <a:lnTo>
                    <a:pt x="69427" y="33838"/>
                  </a:lnTo>
                  <a:lnTo>
                    <a:pt x="73362" y="29755"/>
                  </a:lnTo>
                  <a:cubicBezTo>
                    <a:pt x="73480" y="29829"/>
                    <a:pt x="73613" y="29888"/>
                    <a:pt x="73760" y="29888"/>
                  </a:cubicBezTo>
                  <a:lnTo>
                    <a:pt x="73863" y="29888"/>
                  </a:lnTo>
                  <a:lnTo>
                    <a:pt x="73863" y="28311"/>
                  </a:lnTo>
                  <a:lnTo>
                    <a:pt x="73804" y="28311"/>
                  </a:lnTo>
                  <a:cubicBezTo>
                    <a:pt x="73731" y="28311"/>
                    <a:pt x="73657" y="28311"/>
                    <a:pt x="73598" y="28326"/>
                  </a:cubicBezTo>
                  <a:lnTo>
                    <a:pt x="62575" y="15843"/>
                  </a:lnTo>
                  <a:cubicBezTo>
                    <a:pt x="62928" y="15563"/>
                    <a:pt x="63002" y="15047"/>
                    <a:pt x="62751" y="14679"/>
                  </a:cubicBezTo>
                  <a:lnTo>
                    <a:pt x="73244" y="1121"/>
                  </a:lnTo>
                  <a:lnTo>
                    <a:pt x="73274" y="1121"/>
                  </a:lnTo>
                  <a:cubicBezTo>
                    <a:pt x="73290" y="1122"/>
                    <a:pt x="73306" y="1123"/>
                    <a:pt x="73322" y="1123"/>
                  </a:cubicBezTo>
                  <a:cubicBezTo>
                    <a:pt x="73497" y="1123"/>
                    <a:pt x="73669" y="1049"/>
                    <a:pt x="73804" y="914"/>
                  </a:cubicBezTo>
                  <a:cubicBezTo>
                    <a:pt x="73819" y="900"/>
                    <a:pt x="73849" y="870"/>
                    <a:pt x="73863" y="841"/>
                  </a:cubicBezTo>
                  <a:lnTo>
                    <a:pt x="73863" y="1"/>
                  </a:lnTo>
                  <a:lnTo>
                    <a:pt x="72567" y="1"/>
                  </a:lnTo>
                  <a:cubicBezTo>
                    <a:pt x="72522" y="89"/>
                    <a:pt x="72493" y="207"/>
                    <a:pt x="72493" y="310"/>
                  </a:cubicBezTo>
                  <a:lnTo>
                    <a:pt x="57623" y="10214"/>
                  </a:lnTo>
                  <a:lnTo>
                    <a:pt x="49164" y="634"/>
                  </a:lnTo>
                  <a:cubicBezTo>
                    <a:pt x="49326" y="458"/>
                    <a:pt x="49399" y="222"/>
                    <a:pt x="49370" y="1"/>
                  </a:cubicBezTo>
                  <a:lnTo>
                    <a:pt x="47852" y="1"/>
                  </a:lnTo>
                  <a:cubicBezTo>
                    <a:pt x="47837" y="45"/>
                    <a:pt x="47837" y="89"/>
                    <a:pt x="47852" y="148"/>
                  </a:cubicBezTo>
                  <a:lnTo>
                    <a:pt x="44404" y="2978"/>
                  </a:lnTo>
                  <a:lnTo>
                    <a:pt x="42370" y="487"/>
                  </a:lnTo>
                  <a:cubicBezTo>
                    <a:pt x="42458" y="340"/>
                    <a:pt x="42488" y="163"/>
                    <a:pt x="42473" y="1"/>
                  </a:cubicBezTo>
                  <a:lnTo>
                    <a:pt x="40955" y="1"/>
                  </a:lnTo>
                  <a:lnTo>
                    <a:pt x="40955" y="89"/>
                  </a:lnTo>
                  <a:lnTo>
                    <a:pt x="20618" y="8077"/>
                  </a:lnTo>
                  <a:lnTo>
                    <a:pt x="10832" y="266"/>
                  </a:lnTo>
                  <a:lnTo>
                    <a:pt x="10832" y="192"/>
                  </a:lnTo>
                  <a:cubicBezTo>
                    <a:pt x="10832" y="119"/>
                    <a:pt x="10817" y="60"/>
                    <a:pt x="108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/>
            <p:cNvSpPr/>
            <p:nvPr/>
          </p:nvSpPr>
          <p:spPr>
            <a:xfrm>
              <a:off x="3442475" y="2987725"/>
              <a:ext cx="2485825" cy="2485475"/>
            </a:xfrm>
            <a:custGeom>
              <a:avLst/>
              <a:gdLst/>
              <a:ahLst/>
              <a:cxnLst/>
              <a:rect l="l" t="t" r="r" b="b"/>
              <a:pathLst>
                <a:path w="99433" h="99419" extrusionOk="0">
                  <a:moveTo>
                    <a:pt x="63135" y="693"/>
                  </a:moveTo>
                  <a:cubicBezTo>
                    <a:pt x="63282" y="944"/>
                    <a:pt x="63533" y="1106"/>
                    <a:pt x="63827" y="1121"/>
                  </a:cubicBezTo>
                  <a:cubicBezTo>
                    <a:pt x="63916" y="1121"/>
                    <a:pt x="64019" y="1106"/>
                    <a:pt x="64107" y="1062"/>
                  </a:cubicBezTo>
                  <a:lnTo>
                    <a:pt x="68646" y="8755"/>
                  </a:lnTo>
                  <a:lnTo>
                    <a:pt x="63459" y="11702"/>
                  </a:lnTo>
                  <a:cubicBezTo>
                    <a:pt x="63325" y="11624"/>
                    <a:pt x="63174" y="11584"/>
                    <a:pt x="63024" y="11584"/>
                  </a:cubicBezTo>
                  <a:cubicBezTo>
                    <a:pt x="62860" y="11584"/>
                    <a:pt x="62698" y="11632"/>
                    <a:pt x="62560" y="11732"/>
                  </a:cubicBezTo>
                  <a:lnTo>
                    <a:pt x="53673" y="8239"/>
                  </a:lnTo>
                  <a:lnTo>
                    <a:pt x="63135" y="693"/>
                  </a:lnTo>
                  <a:close/>
                  <a:moveTo>
                    <a:pt x="25879" y="546"/>
                  </a:moveTo>
                  <a:lnTo>
                    <a:pt x="29224" y="3272"/>
                  </a:lnTo>
                  <a:lnTo>
                    <a:pt x="21310" y="13058"/>
                  </a:lnTo>
                  <a:cubicBezTo>
                    <a:pt x="21251" y="13058"/>
                    <a:pt x="21207" y="13043"/>
                    <a:pt x="21163" y="13043"/>
                  </a:cubicBezTo>
                  <a:cubicBezTo>
                    <a:pt x="21001" y="13043"/>
                    <a:pt x="20853" y="13087"/>
                    <a:pt x="20721" y="13176"/>
                  </a:cubicBezTo>
                  <a:lnTo>
                    <a:pt x="16594" y="10435"/>
                  </a:lnTo>
                  <a:lnTo>
                    <a:pt x="25053" y="826"/>
                  </a:lnTo>
                  <a:cubicBezTo>
                    <a:pt x="25112" y="841"/>
                    <a:pt x="25186" y="855"/>
                    <a:pt x="25260" y="855"/>
                  </a:cubicBezTo>
                  <a:cubicBezTo>
                    <a:pt x="25510" y="855"/>
                    <a:pt x="25746" y="738"/>
                    <a:pt x="25879" y="546"/>
                  </a:cubicBezTo>
                  <a:close/>
                  <a:moveTo>
                    <a:pt x="32923" y="516"/>
                  </a:moveTo>
                  <a:lnTo>
                    <a:pt x="52892" y="8357"/>
                  </a:lnTo>
                  <a:lnTo>
                    <a:pt x="45877" y="13972"/>
                  </a:lnTo>
                  <a:lnTo>
                    <a:pt x="32923" y="516"/>
                  </a:lnTo>
                  <a:close/>
                  <a:moveTo>
                    <a:pt x="1282" y="723"/>
                  </a:moveTo>
                  <a:lnTo>
                    <a:pt x="15975" y="10508"/>
                  </a:lnTo>
                  <a:lnTo>
                    <a:pt x="12335" y="14650"/>
                  </a:lnTo>
                  <a:cubicBezTo>
                    <a:pt x="12188" y="14473"/>
                    <a:pt x="11967" y="14370"/>
                    <a:pt x="11731" y="14370"/>
                  </a:cubicBezTo>
                  <a:cubicBezTo>
                    <a:pt x="11628" y="14370"/>
                    <a:pt x="11525" y="14384"/>
                    <a:pt x="11436" y="14428"/>
                  </a:cubicBezTo>
                  <a:lnTo>
                    <a:pt x="1032" y="988"/>
                  </a:lnTo>
                  <a:cubicBezTo>
                    <a:pt x="1135" y="929"/>
                    <a:pt x="1223" y="826"/>
                    <a:pt x="1282" y="723"/>
                  </a:cubicBezTo>
                  <a:close/>
                  <a:moveTo>
                    <a:pt x="32584" y="738"/>
                  </a:moveTo>
                  <a:lnTo>
                    <a:pt x="45553" y="14222"/>
                  </a:lnTo>
                  <a:lnTo>
                    <a:pt x="44934" y="14709"/>
                  </a:lnTo>
                  <a:cubicBezTo>
                    <a:pt x="44831" y="14664"/>
                    <a:pt x="44713" y="14635"/>
                    <a:pt x="44610" y="14635"/>
                  </a:cubicBezTo>
                  <a:cubicBezTo>
                    <a:pt x="44389" y="14635"/>
                    <a:pt x="44182" y="14723"/>
                    <a:pt x="44035" y="14885"/>
                  </a:cubicBezTo>
                  <a:lnTo>
                    <a:pt x="29784" y="3228"/>
                  </a:lnTo>
                  <a:lnTo>
                    <a:pt x="31774" y="767"/>
                  </a:lnTo>
                  <a:cubicBezTo>
                    <a:pt x="31892" y="826"/>
                    <a:pt x="32024" y="855"/>
                    <a:pt x="32142" y="855"/>
                  </a:cubicBezTo>
                  <a:cubicBezTo>
                    <a:pt x="32304" y="855"/>
                    <a:pt x="32452" y="811"/>
                    <a:pt x="32584" y="738"/>
                  </a:cubicBezTo>
                  <a:close/>
                  <a:moveTo>
                    <a:pt x="68853" y="9094"/>
                  </a:moveTo>
                  <a:lnTo>
                    <a:pt x="72788" y="15755"/>
                  </a:lnTo>
                  <a:lnTo>
                    <a:pt x="63783" y="12218"/>
                  </a:lnTo>
                  <a:cubicBezTo>
                    <a:pt x="63768" y="12144"/>
                    <a:pt x="63754" y="12071"/>
                    <a:pt x="63724" y="12012"/>
                  </a:cubicBezTo>
                  <a:lnTo>
                    <a:pt x="68853" y="9094"/>
                  </a:lnTo>
                  <a:close/>
                  <a:moveTo>
                    <a:pt x="98799" y="13073"/>
                  </a:moveTo>
                  <a:lnTo>
                    <a:pt x="95424" y="18437"/>
                  </a:lnTo>
                  <a:lnTo>
                    <a:pt x="94009" y="15976"/>
                  </a:lnTo>
                  <a:lnTo>
                    <a:pt x="98799" y="13073"/>
                  </a:lnTo>
                  <a:close/>
                  <a:moveTo>
                    <a:pt x="53320" y="8534"/>
                  </a:moveTo>
                  <a:lnTo>
                    <a:pt x="62324" y="12071"/>
                  </a:lnTo>
                  <a:cubicBezTo>
                    <a:pt x="62280" y="12174"/>
                    <a:pt x="62265" y="12277"/>
                    <a:pt x="62265" y="12380"/>
                  </a:cubicBezTo>
                  <a:lnTo>
                    <a:pt x="50917" y="18820"/>
                  </a:lnTo>
                  <a:cubicBezTo>
                    <a:pt x="50814" y="18776"/>
                    <a:pt x="50696" y="18747"/>
                    <a:pt x="50578" y="18747"/>
                  </a:cubicBezTo>
                  <a:lnTo>
                    <a:pt x="50475" y="18747"/>
                  </a:lnTo>
                  <a:lnTo>
                    <a:pt x="46143" y="14252"/>
                  </a:lnTo>
                  <a:lnTo>
                    <a:pt x="53320" y="8534"/>
                  </a:lnTo>
                  <a:close/>
                  <a:moveTo>
                    <a:pt x="45833" y="14502"/>
                  </a:moveTo>
                  <a:lnTo>
                    <a:pt x="50077" y="18923"/>
                  </a:lnTo>
                  <a:cubicBezTo>
                    <a:pt x="49930" y="19056"/>
                    <a:pt x="49827" y="19248"/>
                    <a:pt x="49812" y="19454"/>
                  </a:cubicBezTo>
                  <a:lnTo>
                    <a:pt x="49709" y="19513"/>
                  </a:lnTo>
                  <a:lnTo>
                    <a:pt x="45258" y="15873"/>
                  </a:lnTo>
                  <a:cubicBezTo>
                    <a:pt x="45420" y="15593"/>
                    <a:pt x="45406" y="15254"/>
                    <a:pt x="45244" y="14974"/>
                  </a:cubicBezTo>
                  <a:lnTo>
                    <a:pt x="45833" y="14502"/>
                  </a:lnTo>
                  <a:close/>
                  <a:moveTo>
                    <a:pt x="16314" y="10729"/>
                  </a:moveTo>
                  <a:lnTo>
                    <a:pt x="20455" y="13485"/>
                  </a:lnTo>
                  <a:cubicBezTo>
                    <a:pt x="20367" y="13692"/>
                    <a:pt x="20352" y="13927"/>
                    <a:pt x="20426" y="14134"/>
                  </a:cubicBezTo>
                  <a:lnTo>
                    <a:pt x="15710" y="19955"/>
                  </a:lnTo>
                  <a:lnTo>
                    <a:pt x="12365" y="15637"/>
                  </a:lnTo>
                  <a:cubicBezTo>
                    <a:pt x="12483" y="15460"/>
                    <a:pt x="12527" y="15269"/>
                    <a:pt x="12497" y="15062"/>
                  </a:cubicBezTo>
                  <a:lnTo>
                    <a:pt x="16314" y="10729"/>
                  </a:lnTo>
                  <a:close/>
                  <a:moveTo>
                    <a:pt x="83914" y="575"/>
                  </a:moveTo>
                  <a:cubicBezTo>
                    <a:pt x="84047" y="767"/>
                    <a:pt x="84283" y="870"/>
                    <a:pt x="84519" y="870"/>
                  </a:cubicBezTo>
                  <a:cubicBezTo>
                    <a:pt x="84592" y="870"/>
                    <a:pt x="84681" y="855"/>
                    <a:pt x="84754" y="826"/>
                  </a:cubicBezTo>
                  <a:lnTo>
                    <a:pt x="93449" y="15843"/>
                  </a:lnTo>
                  <a:lnTo>
                    <a:pt x="85403" y="20721"/>
                  </a:lnTo>
                  <a:lnTo>
                    <a:pt x="73392" y="16005"/>
                  </a:lnTo>
                  <a:lnTo>
                    <a:pt x="69192" y="8902"/>
                  </a:lnTo>
                  <a:lnTo>
                    <a:pt x="83914" y="575"/>
                  </a:lnTo>
                  <a:close/>
                  <a:moveTo>
                    <a:pt x="29534" y="3538"/>
                  </a:moveTo>
                  <a:lnTo>
                    <a:pt x="43858" y="15239"/>
                  </a:lnTo>
                  <a:cubicBezTo>
                    <a:pt x="43844" y="15357"/>
                    <a:pt x="43844" y="15460"/>
                    <a:pt x="43858" y="15578"/>
                  </a:cubicBezTo>
                  <a:lnTo>
                    <a:pt x="34972" y="22667"/>
                  </a:lnTo>
                  <a:lnTo>
                    <a:pt x="21914" y="13986"/>
                  </a:lnTo>
                  <a:cubicBezTo>
                    <a:pt x="21959" y="13706"/>
                    <a:pt x="21855" y="13441"/>
                    <a:pt x="21664" y="13250"/>
                  </a:cubicBezTo>
                  <a:lnTo>
                    <a:pt x="29534" y="3538"/>
                  </a:lnTo>
                  <a:close/>
                  <a:moveTo>
                    <a:pt x="51183" y="20058"/>
                  </a:moveTo>
                  <a:lnTo>
                    <a:pt x="54130" y="23124"/>
                  </a:lnTo>
                  <a:lnTo>
                    <a:pt x="54130" y="23124"/>
                  </a:lnTo>
                  <a:lnTo>
                    <a:pt x="50711" y="20323"/>
                  </a:lnTo>
                  <a:cubicBezTo>
                    <a:pt x="50888" y="20309"/>
                    <a:pt x="51065" y="20206"/>
                    <a:pt x="51183" y="20058"/>
                  </a:cubicBezTo>
                  <a:close/>
                  <a:moveTo>
                    <a:pt x="93656" y="16182"/>
                  </a:moveTo>
                  <a:lnTo>
                    <a:pt x="95174" y="18820"/>
                  </a:lnTo>
                  <a:lnTo>
                    <a:pt x="92270" y="23418"/>
                  </a:lnTo>
                  <a:lnTo>
                    <a:pt x="85874" y="20898"/>
                  </a:lnTo>
                  <a:lnTo>
                    <a:pt x="93656" y="16182"/>
                  </a:lnTo>
                  <a:close/>
                  <a:moveTo>
                    <a:pt x="73716" y="16551"/>
                  </a:moveTo>
                  <a:lnTo>
                    <a:pt x="84975" y="20972"/>
                  </a:lnTo>
                  <a:lnTo>
                    <a:pt x="79095" y="24538"/>
                  </a:lnTo>
                  <a:cubicBezTo>
                    <a:pt x="78959" y="24402"/>
                    <a:pt x="78784" y="24316"/>
                    <a:pt x="78595" y="24316"/>
                  </a:cubicBezTo>
                  <a:cubicBezTo>
                    <a:pt x="78580" y="24316"/>
                    <a:pt x="78565" y="24316"/>
                    <a:pt x="78550" y="24317"/>
                  </a:cubicBezTo>
                  <a:cubicBezTo>
                    <a:pt x="78476" y="24317"/>
                    <a:pt x="78403" y="24317"/>
                    <a:pt x="78329" y="24347"/>
                  </a:cubicBezTo>
                  <a:lnTo>
                    <a:pt x="73716" y="16551"/>
                  </a:lnTo>
                  <a:close/>
                  <a:moveTo>
                    <a:pt x="44020" y="15961"/>
                  </a:moveTo>
                  <a:cubicBezTo>
                    <a:pt x="44158" y="16127"/>
                    <a:pt x="44348" y="16228"/>
                    <a:pt x="44566" y="16228"/>
                  </a:cubicBezTo>
                  <a:cubicBezTo>
                    <a:pt x="44580" y="16228"/>
                    <a:pt x="44595" y="16227"/>
                    <a:pt x="44610" y="16226"/>
                  </a:cubicBezTo>
                  <a:cubicBezTo>
                    <a:pt x="44728" y="16226"/>
                    <a:pt x="44860" y="16212"/>
                    <a:pt x="44964" y="16153"/>
                  </a:cubicBezTo>
                  <a:lnTo>
                    <a:pt x="49341" y="19719"/>
                  </a:lnTo>
                  <a:lnTo>
                    <a:pt x="39688" y="25187"/>
                  </a:lnTo>
                  <a:cubicBezTo>
                    <a:pt x="39562" y="24977"/>
                    <a:pt x="39329" y="24847"/>
                    <a:pt x="39079" y="24847"/>
                  </a:cubicBezTo>
                  <a:cubicBezTo>
                    <a:pt x="39066" y="24847"/>
                    <a:pt x="39053" y="24847"/>
                    <a:pt x="39039" y="24848"/>
                  </a:cubicBezTo>
                  <a:cubicBezTo>
                    <a:pt x="39023" y="24847"/>
                    <a:pt x="39007" y="24846"/>
                    <a:pt x="38991" y="24846"/>
                  </a:cubicBezTo>
                  <a:cubicBezTo>
                    <a:pt x="38818" y="24846"/>
                    <a:pt x="38658" y="24918"/>
                    <a:pt x="38523" y="25039"/>
                  </a:cubicBezTo>
                  <a:lnTo>
                    <a:pt x="35311" y="22902"/>
                  </a:lnTo>
                  <a:lnTo>
                    <a:pt x="44020" y="15961"/>
                  </a:lnTo>
                  <a:close/>
                  <a:moveTo>
                    <a:pt x="95409" y="19203"/>
                  </a:moveTo>
                  <a:lnTo>
                    <a:pt x="99300" y="25924"/>
                  </a:lnTo>
                  <a:cubicBezTo>
                    <a:pt x="99226" y="25968"/>
                    <a:pt x="99153" y="26042"/>
                    <a:pt x="99108" y="26115"/>
                  </a:cubicBezTo>
                  <a:lnTo>
                    <a:pt x="92639" y="23580"/>
                  </a:lnTo>
                  <a:lnTo>
                    <a:pt x="95409" y="19203"/>
                  </a:lnTo>
                  <a:close/>
                  <a:moveTo>
                    <a:pt x="34986" y="23168"/>
                  </a:moveTo>
                  <a:lnTo>
                    <a:pt x="38317" y="25378"/>
                  </a:lnTo>
                  <a:cubicBezTo>
                    <a:pt x="38273" y="25511"/>
                    <a:pt x="38258" y="25658"/>
                    <a:pt x="38288" y="25806"/>
                  </a:cubicBezTo>
                  <a:lnTo>
                    <a:pt x="26689" y="29800"/>
                  </a:lnTo>
                  <a:lnTo>
                    <a:pt x="26689" y="29800"/>
                  </a:lnTo>
                  <a:lnTo>
                    <a:pt x="34986" y="23168"/>
                  </a:lnTo>
                  <a:close/>
                  <a:moveTo>
                    <a:pt x="21752" y="14370"/>
                  </a:moveTo>
                  <a:lnTo>
                    <a:pt x="34647" y="22947"/>
                  </a:lnTo>
                  <a:lnTo>
                    <a:pt x="25584" y="30183"/>
                  </a:lnTo>
                  <a:lnTo>
                    <a:pt x="24670" y="30492"/>
                  </a:lnTo>
                  <a:cubicBezTo>
                    <a:pt x="24567" y="30433"/>
                    <a:pt x="24449" y="30418"/>
                    <a:pt x="24346" y="30418"/>
                  </a:cubicBezTo>
                  <a:cubicBezTo>
                    <a:pt x="24184" y="30418"/>
                    <a:pt x="24037" y="30463"/>
                    <a:pt x="23904" y="30536"/>
                  </a:cubicBezTo>
                  <a:lnTo>
                    <a:pt x="15975" y="20279"/>
                  </a:lnTo>
                  <a:lnTo>
                    <a:pt x="20676" y="14473"/>
                  </a:lnTo>
                  <a:cubicBezTo>
                    <a:pt x="20796" y="14579"/>
                    <a:pt x="20951" y="14637"/>
                    <a:pt x="21109" y="14637"/>
                  </a:cubicBezTo>
                  <a:cubicBezTo>
                    <a:pt x="21127" y="14637"/>
                    <a:pt x="21145" y="14636"/>
                    <a:pt x="21163" y="14635"/>
                  </a:cubicBezTo>
                  <a:cubicBezTo>
                    <a:pt x="21177" y="14636"/>
                    <a:pt x="21191" y="14636"/>
                    <a:pt x="21205" y="14636"/>
                  </a:cubicBezTo>
                  <a:cubicBezTo>
                    <a:pt x="21412" y="14636"/>
                    <a:pt x="21614" y="14535"/>
                    <a:pt x="21752" y="14370"/>
                  </a:cubicBezTo>
                  <a:close/>
                  <a:moveTo>
                    <a:pt x="49665" y="19984"/>
                  </a:moveTo>
                  <a:lnTo>
                    <a:pt x="56444" y="25540"/>
                  </a:lnTo>
                  <a:lnTo>
                    <a:pt x="62855" y="32202"/>
                  </a:lnTo>
                  <a:lnTo>
                    <a:pt x="62840" y="32261"/>
                  </a:lnTo>
                  <a:lnTo>
                    <a:pt x="39806" y="25688"/>
                  </a:lnTo>
                  <a:cubicBezTo>
                    <a:pt x="39820" y="25658"/>
                    <a:pt x="39820" y="25614"/>
                    <a:pt x="39806" y="25585"/>
                  </a:cubicBezTo>
                  <a:lnTo>
                    <a:pt x="49665" y="19984"/>
                  </a:lnTo>
                  <a:close/>
                  <a:moveTo>
                    <a:pt x="63768" y="12631"/>
                  </a:moveTo>
                  <a:lnTo>
                    <a:pt x="73127" y="16315"/>
                  </a:lnTo>
                  <a:lnTo>
                    <a:pt x="77990" y="24553"/>
                  </a:lnTo>
                  <a:cubicBezTo>
                    <a:pt x="77798" y="24759"/>
                    <a:pt x="77725" y="25054"/>
                    <a:pt x="77798" y="25334"/>
                  </a:cubicBezTo>
                  <a:lnTo>
                    <a:pt x="77813" y="25349"/>
                  </a:lnTo>
                  <a:lnTo>
                    <a:pt x="66362" y="32275"/>
                  </a:lnTo>
                  <a:cubicBezTo>
                    <a:pt x="66249" y="32035"/>
                    <a:pt x="66001" y="31877"/>
                    <a:pt x="65734" y="31877"/>
                  </a:cubicBezTo>
                  <a:cubicBezTo>
                    <a:pt x="65723" y="31877"/>
                    <a:pt x="65711" y="31877"/>
                    <a:pt x="65699" y="31877"/>
                  </a:cubicBezTo>
                  <a:cubicBezTo>
                    <a:pt x="65478" y="31877"/>
                    <a:pt x="65272" y="31966"/>
                    <a:pt x="65124" y="32128"/>
                  </a:cubicBezTo>
                  <a:lnTo>
                    <a:pt x="56709" y="25246"/>
                  </a:lnTo>
                  <a:lnTo>
                    <a:pt x="51330" y="19646"/>
                  </a:lnTo>
                  <a:cubicBezTo>
                    <a:pt x="51360" y="19454"/>
                    <a:pt x="51315" y="19262"/>
                    <a:pt x="51227" y="19100"/>
                  </a:cubicBezTo>
                  <a:lnTo>
                    <a:pt x="62368" y="12778"/>
                  </a:lnTo>
                  <a:cubicBezTo>
                    <a:pt x="62515" y="13045"/>
                    <a:pt x="62774" y="13173"/>
                    <a:pt x="63032" y="13173"/>
                  </a:cubicBezTo>
                  <a:cubicBezTo>
                    <a:pt x="63344" y="13173"/>
                    <a:pt x="63655" y="12985"/>
                    <a:pt x="63768" y="12631"/>
                  </a:cubicBezTo>
                  <a:close/>
                  <a:moveTo>
                    <a:pt x="59038" y="27633"/>
                  </a:moveTo>
                  <a:lnTo>
                    <a:pt x="64933" y="32467"/>
                  </a:lnTo>
                  <a:cubicBezTo>
                    <a:pt x="64918" y="32600"/>
                    <a:pt x="64918" y="32732"/>
                    <a:pt x="64947" y="32865"/>
                  </a:cubicBezTo>
                  <a:lnTo>
                    <a:pt x="64314" y="32673"/>
                  </a:lnTo>
                  <a:cubicBezTo>
                    <a:pt x="64387" y="32231"/>
                    <a:pt x="64137" y="31730"/>
                    <a:pt x="63562" y="31730"/>
                  </a:cubicBezTo>
                  <a:cubicBezTo>
                    <a:pt x="63400" y="31730"/>
                    <a:pt x="63238" y="31774"/>
                    <a:pt x="63105" y="31877"/>
                  </a:cubicBezTo>
                  <a:lnTo>
                    <a:pt x="59038" y="27633"/>
                  </a:lnTo>
                  <a:close/>
                  <a:moveTo>
                    <a:pt x="64269" y="33086"/>
                  </a:moveTo>
                  <a:lnTo>
                    <a:pt x="64785" y="33233"/>
                  </a:lnTo>
                  <a:lnTo>
                    <a:pt x="64549" y="33366"/>
                  </a:lnTo>
                  <a:lnTo>
                    <a:pt x="64269" y="33086"/>
                  </a:lnTo>
                  <a:close/>
                  <a:moveTo>
                    <a:pt x="12070" y="15887"/>
                  </a:moveTo>
                  <a:lnTo>
                    <a:pt x="15445" y="20279"/>
                  </a:lnTo>
                  <a:lnTo>
                    <a:pt x="4701" y="33543"/>
                  </a:lnTo>
                  <a:lnTo>
                    <a:pt x="766" y="29431"/>
                  </a:lnTo>
                  <a:cubicBezTo>
                    <a:pt x="899" y="29122"/>
                    <a:pt x="855" y="28768"/>
                    <a:pt x="634" y="28517"/>
                  </a:cubicBezTo>
                  <a:lnTo>
                    <a:pt x="11701" y="15946"/>
                  </a:lnTo>
                  <a:lnTo>
                    <a:pt x="11731" y="15946"/>
                  </a:lnTo>
                  <a:cubicBezTo>
                    <a:pt x="11849" y="15946"/>
                    <a:pt x="11967" y="15932"/>
                    <a:pt x="12070" y="15887"/>
                  </a:cubicBezTo>
                  <a:close/>
                  <a:moveTo>
                    <a:pt x="85447" y="21163"/>
                  </a:moveTo>
                  <a:lnTo>
                    <a:pt x="92049" y="23772"/>
                  </a:lnTo>
                  <a:lnTo>
                    <a:pt x="85255" y="34545"/>
                  </a:lnTo>
                  <a:cubicBezTo>
                    <a:pt x="85182" y="34530"/>
                    <a:pt x="85108" y="34530"/>
                    <a:pt x="85049" y="34530"/>
                  </a:cubicBezTo>
                  <a:cubicBezTo>
                    <a:pt x="85033" y="34529"/>
                    <a:pt x="85017" y="34529"/>
                    <a:pt x="85001" y="34529"/>
                  </a:cubicBezTo>
                  <a:cubicBezTo>
                    <a:pt x="84800" y="34529"/>
                    <a:pt x="84626" y="34615"/>
                    <a:pt x="84489" y="34751"/>
                  </a:cubicBezTo>
                  <a:lnTo>
                    <a:pt x="79125" y="25673"/>
                  </a:lnTo>
                  <a:cubicBezTo>
                    <a:pt x="79302" y="25452"/>
                    <a:pt x="79360" y="25172"/>
                    <a:pt x="79287" y="24907"/>
                  </a:cubicBezTo>
                  <a:lnTo>
                    <a:pt x="85447" y="21163"/>
                  </a:lnTo>
                  <a:close/>
                  <a:moveTo>
                    <a:pt x="92432" y="23919"/>
                  </a:moveTo>
                  <a:lnTo>
                    <a:pt x="98991" y="26498"/>
                  </a:lnTo>
                  <a:cubicBezTo>
                    <a:pt x="98976" y="26646"/>
                    <a:pt x="99005" y="26808"/>
                    <a:pt x="99079" y="26955"/>
                  </a:cubicBezTo>
                  <a:lnTo>
                    <a:pt x="85756" y="35031"/>
                  </a:lnTo>
                  <a:cubicBezTo>
                    <a:pt x="85727" y="34928"/>
                    <a:pt x="85668" y="34825"/>
                    <a:pt x="85594" y="34751"/>
                  </a:cubicBezTo>
                  <a:lnTo>
                    <a:pt x="92432" y="23919"/>
                  </a:lnTo>
                  <a:close/>
                  <a:moveTo>
                    <a:pt x="15710" y="20603"/>
                  </a:moveTo>
                  <a:lnTo>
                    <a:pt x="23639" y="30846"/>
                  </a:lnTo>
                  <a:lnTo>
                    <a:pt x="7472" y="36402"/>
                  </a:lnTo>
                  <a:lnTo>
                    <a:pt x="4996" y="33823"/>
                  </a:lnTo>
                  <a:lnTo>
                    <a:pt x="15710" y="20603"/>
                  </a:lnTo>
                  <a:close/>
                  <a:moveTo>
                    <a:pt x="78005" y="25688"/>
                  </a:moveTo>
                  <a:cubicBezTo>
                    <a:pt x="78141" y="25824"/>
                    <a:pt x="78329" y="25910"/>
                    <a:pt x="78520" y="25910"/>
                  </a:cubicBezTo>
                  <a:cubicBezTo>
                    <a:pt x="78535" y="25910"/>
                    <a:pt x="78550" y="25910"/>
                    <a:pt x="78565" y="25909"/>
                  </a:cubicBezTo>
                  <a:cubicBezTo>
                    <a:pt x="78638" y="25909"/>
                    <a:pt x="78712" y="25894"/>
                    <a:pt x="78786" y="25879"/>
                  </a:cubicBezTo>
                  <a:lnTo>
                    <a:pt x="84297" y="35208"/>
                  </a:lnTo>
                  <a:cubicBezTo>
                    <a:pt x="84268" y="35414"/>
                    <a:pt x="84312" y="35650"/>
                    <a:pt x="84430" y="35827"/>
                  </a:cubicBezTo>
                  <a:lnTo>
                    <a:pt x="84445" y="35842"/>
                  </a:lnTo>
                  <a:lnTo>
                    <a:pt x="82293" y="37153"/>
                  </a:lnTo>
                  <a:cubicBezTo>
                    <a:pt x="82146" y="36991"/>
                    <a:pt x="81954" y="36918"/>
                    <a:pt x="81733" y="36918"/>
                  </a:cubicBezTo>
                  <a:cubicBezTo>
                    <a:pt x="81722" y="36917"/>
                    <a:pt x="81712" y="36917"/>
                    <a:pt x="81701" y="36917"/>
                  </a:cubicBezTo>
                  <a:cubicBezTo>
                    <a:pt x="81376" y="36917"/>
                    <a:pt x="81097" y="37135"/>
                    <a:pt x="81011" y="37463"/>
                  </a:cubicBezTo>
                  <a:lnTo>
                    <a:pt x="66642" y="33351"/>
                  </a:lnTo>
                  <a:lnTo>
                    <a:pt x="66347" y="33115"/>
                  </a:lnTo>
                  <a:cubicBezTo>
                    <a:pt x="66436" y="32983"/>
                    <a:pt x="66465" y="32835"/>
                    <a:pt x="66480" y="32688"/>
                  </a:cubicBezTo>
                  <a:lnTo>
                    <a:pt x="78005" y="25688"/>
                  </a:lnTo>
                  <a:close/>
                  <a:moveTo>
                    <a:pt x="83959" y="36593"/>
                  </a:moveTo>
                  <a:lnTo>
                    <a:pt x="83060" y="38038"/>
                  </a:lnTo>
                  <a:lnTo>
                    <a:pt x="82470" y="37876"/>
                  </a:lnTo>
                  <a:cubicBezTo>
                    <a:pt x="82500" y="37743"/>
                    <a:pt x="82485" y="37625"/>
                    <a:pt x="82470" y="37507"/>
                  </a:cubicBezTo>
                  <a:lnTo>
                    <a:pt x="83959" y="36593"/>
                  </a:lnTo>
                  <a:close/>
                  <a:moveTo>
                    <a:pt x="4731" y="34132"/>
                  </a:moveTo>
                  <a:lnTo>
                    <a:pt x="7044" y="36534"/>
                  </a:lnTo>
                  <a:lnTo>
                    <a:pt x="1135" y="38568"/>
                  </a:lnTo>
                  <a:lnTo>
                    <a:pt x="1135" y="38568"/>
                  </a:lnTo>
                  <a:lnTo>
                    <a:pt x="4731" y="34132"/>
                  </a:lnTo>
                  <a:close/>
                  <a:moveTo>
                    <a:pt x="38450" y="26174"/>
                  </a:moveTo>
                  <a:cubicBezTo>
                    <a:pt x="38494" y="26218"/>
                    <a:pt x="38523" y="26263"/>
                    <a:pt x="38568" y="26292"/>
                  </a:cubicBezTo>
                  <a:lnTo>
                    <a:pt x="30801" y="38612"/>
                  </a:lnTo>
                  <a:lnTo>
                    <a:pt x="24906" y="31774"/>
                  </a:lnTo>
                  <a:cubicBezTo>
                    <a:pt x="25068" y="31568"/>
                    <a:pt x="25127" y="31317"/>
                    <a:pt x="25083" y="31067"/>
                  </a:cubicBezTo>
                  <a:lnTo>
                    <a:pt x="25761" y="30536"/>
                  </a:lnTo>
                  <a:lnTo>
                    <a:pt x="38450" y="26174"/>
                  </a:lnTo>
                  <a:close/>
                  <a:moveTo>
                    <a:pt x="84813" y="36063"/>
                  </a:moveTo>
                  <a:lnTo>
                    <a:pt x="86552" y="39040"/>
                  </a:lnTo>
                  <a:lnTo>
                    <a:pt x="83443" y="38141"/>
                  </a:lnTo>
                  <a:lnTo>
                    <a:pt x="84725" y="36122"/>
                  </a:lnTo>
                  <a:lnTo>
                    <a:pt x="84813" y="36063"/>
                  </a:lnTo>
                  <a:close/>
                  <a:moveTo>
                    <a:pt x="39761" y="26086"/>
                  </a:moveTo>
                  <a:lnTo>
                    <a:pt x="62810" y="32673"/>
                  </a:lnTo>
                  <a:cubicBezTo>
                    <a:pt x="62839" y="33047"/>
                    <a:pt x="63163" y="33337"/>
                    <a:pt x="63535" y="33337"/>
                  </a:cubicBezTo>
                  <a:cubicBezTo>
                    <a:pt x="63544" y="33337"/>
                    <a:pt x="63553" y="33337"/>
                    <a:pt x="63562" y="33336"/>
                  </a:cubicBezTo>
                  <a:lnTo>
                    <a:pt x="63577" y="33322"/>
                  </a:lnTo>
                  <a:cubicBezTo>
                    <a:pt x="63680" y="33322"/>
                    <a:pt x="63798" y="33307"/>
                    <a:pt x="63901" y="33263"/>
                  </a:cubicBezTo>
                  <a:lnTo>
                    <a:pt x="64196" y="33587"/>
                  </a:lnTo>
                  <a:lnTo>
                    <a:pt x="52406" y="40735"/>
                  </a:lnTo>
                  <a:lnTo>
                    <a:pt x="39761" y="26086"/>
                  </a:lnTo>
                  <a:close/>
                  <a:moveTo>
                    <a:pt x="67394" y="33985"/>
                  </a:moveTo>
                  <a:lnTo>
                    <a:pt x="80967" y="37846"/>
                  </a:lnTo>
                  <a:cubicBezTo>
                    <a:pt x="80967" y="37876"/>
                    <a:pt x="80967" y="37905"/>
                    <a:pt x="80982" y="37920"/>
                  </a:cubicBezTo>
                  <a:lnTo>
                    <a:pt x="75956" y="40970"/>
                  </a:lnTo>
                  <a:lnTo>
                    <a:pt x="67394" y="33985"/>
                  </a:lnTo>
                  <a:close/>
                  <a:moveTo>
                    <a:pt x="23580" y="31288"/>
                  </a:moveTo>
                  <a:cubicBezTo>
                    <a:pt x="23594" y="31450"/>
                    <a:pt x="23653" y="31612"/>
                    <a:pt x="23757" y="31745"/>
                  </a:cubicBezTo>
                  <a:lnTo>
                    <a:pt x="13779" y="41943"/>
                  </a:lnTo>
                  <a:cubicBezTo>
                    <a:pt x="13647" y="41855"/>
                    <a:pt x="13499" y="41810"/>
                    <a:pt x="13337" y="41810"/>
                  </a:cubicBezTo>
                  <a:cubicBezTo>
                    <a:pt x="13160" y="41810"/>
                    <a:pt x="12984" y="41869"/>
                    <a:pt x="12851" y="41987"/>
                  </a:cubicBezTo>
                  <a:lnTo>
                    <a:pt x="7781" y="36711"/>
                  </a:lnTo>
                  <a:lnTo>
                    <a:pt x="23580" y="31288"/>
                  </a:lnTo>
                  <a:close/>
                  <a:moveTo>
                    <a:pt x="65286" y="33381"/>
                  </a:moveTo>
                  <a:lnTo>
                    <a:pt x="65360" y="33395"/>
                  </a:lnTo>
                  <a:cubicBezTo>
                    <a:pt x="65419" y="33425"/>
                    <a:pt x="65478" y="33440"/>
                    <a:pt x="65552" y="33454"/>
                  </a:cubicBezTo>
                  <a:lnTo>
                    <a:pt x="66436" y="33705"/>
                  </a:lnTo>
                  <a:lnTo>
                    <a:pt x="75588" y="41191"/>
                  </a:lnTo>
                  <a:lnTo>
                    <a:pt x="73775" y="42297"/>
                  </a:lnTo>
                  <a:cubicBezTo>
                    <a:pt x="73640" y="42162"/>
                    <a:pt x="73456" y="42089"/>
                    <a:pt x="73278" y="42089"/>
                  </a:cubicBezTo>
                  <a:cubicBezTo>
                    <a:pt x="73262" y="42089"/>
                    <a:pt x="73246" y="42089"/>
                    <a:pt x="73230" y="42090"/>
                  </a:cubicBezTo>
                  <a:cubicBezTo>
                    <a:pt x="73127" y="42090"/>
                    <a:pt x="73038" y="42105"/>
                    <a:pt x="72950" y="42135"/>
                  </a:cubicBezTo>
                  <a:lnTo>
                    <a:pt x="64815" y="33675"/>
                  </a:lnTo>
                  <a:lnTo>
                    <a:pt x="65286" y="33381"/>
                  </a:lnTo>
                  <a:close/>
                  <a:moveTo>
                    <a:pt x="82308" y="38229"/>
                  </a:moveTo>
                  <a:lnTo>
                    <a:pt x="82809" y="38377"/>
                  </a:lnTo>
                  <a:lnTo>
                    <a:pt x="79405" y="43800"/>
                  </a:lnTo>
                  <a:lnTo>
                    <a:pt x="76280" y="41250"/>
                  </a:lnTo>
                  <a:lnTo>
                    <a:pt x="81173" y="38273"/>
                  </a:lnTo>
                  <a:cubicBezTo>
                    <a:pt x="81321" y="38421"/>
                    <a:pt x="81516" y="38495"/>
                    <a:pt x="81712" y="38495"/>
                  </a:cubicBezTo>
                  <a:cubicBezTo>
                    <a:pt x="81928" y="38495"/>
                    <a:pt x="82146" y="38406"/>
                    <a:pt x="82308" y="38229"/>
                  </a:cubicBezTo>
                  <a:close/>
                  <a:moveTo>
                    <a:pt x="7354" y="36859"/>
                  </a:moveTo>
                  <a:lnTo>
                    <a:pt x="12615" y="42312"/>
                  </a:lnTo>
                  <a:cubicBezTo>
                    <a:pt x="12527" y="42562"/>
                    <a:pt x="12556" y="42827"/>
                    <a:pt x="12689" y="43048"/>
                  </a:cubicBezTo>
                  <a:lnTo>
                    <a:pt x="9638" y="46173"/>
                  </a:lnTo>
                  <a:lnTo>
                    <a:pt x="1061" y="39158"/>
                  </a:lnTo>
                  <a:cubicBezTo>
                    <a:pt x="1076" y="39099"/>
                    <a:pt x="1091" y="39055"/>
                    <a:pt x="1105" y="39010"/>
                  </a:cubicBezTo>
                  <a:lnTo>
                    <a:pt x="1105" y="38996"/>
                  </a:lnTo>
                  <a:lnTo>
                    <a:pt x="7354" y="36859"/>
                  </a:lnTo>
                  <a:close/>
                  <a:moveTo>
                    <a:pt x="75927" y="41457"/>
                  </a:moveTo>
                  <a:lnTo>
                    <a:pt x="79198" y="44139"/>
                  </a:lnTo>
                  <a:lnTo>
                    <a:pt x="77489" y="46836"/>
                  </a:lnTo>
                  <a:lnTo>
                    <a:pt x="73967" y="43166"/>
                  </a:lnTo>
                  <a:cubicBezTo>
                    <a:pt x="74011" y="43004"/>
                    <a:pt x="74026" y="42813"/>
                    <a:pt x="73981" y="42650"/>
                  </a:cubicBezTo>
                  <a:lnTo>
                    <a:pt x="75927" y="41457"/>
                  </a:lnTo>
                  <a:close/>
                  <a:moveTo>
                    <a:pt x="39452" y="26322"/>
                  </a:moveTo>
                  <a:lnTo>
                    <a:pt x="52067" y="40941"/>
                  </a:lnTo>
                  <a:lnTo>
                    <a:pt x="39422" y="48604"/>
                  </a:lnTo>
                  <a:lnTo>
                    <a:pt x="31066" y="38937"/>
                  </a:lnTo>
                  <a:lnTo>
                    <a:pt x="38951" y="26425"/>
                  </a:lnTo>
                  <a:lnTo>
                    <a:pt x="39039" y="26425"/>
                  </a:lnTo>
                  <a:cubicBezTo>
                    <a:pt x="39187" y="26425"/>
                    <a:pt x="39319" y="26395"/>
                    <a:pt x="39452" y="26322"/>
                  </a:cubicBezTo>
                  <a:close/>
                  <a:moveTo>
                    <a:pt x="1282" y="39850"/>
                  </a:moveTo>
                  <a:lnTo>
                    <a:pt x="9373" y="46453"/>
                  </a:lnTo>
                  <a:lnTo>
                    <a:pt x="6764" y="49120"/>
                  </a:lnTo>
                  <a:lnTo>
                    <a:pt x="1282" y="39850"/>
                  </a:lnTo>
                  <a:close/>
                  <a:moveTo>
                    <a:pt x="87407" y="39688"/>
                  </a:moveTo>
                  <a:lnTo>
                    <a:pt x="98991" y="42989"/>
                  </a:lnTo>
                  <a:cubicBezTo>
                    <a:pt x="98976" y="43196"/>
                    <a:pt x="99050" y="43402"/>
                    <a:pt x="99197" y="43564"/>
                  </a:cubicBezTo>
                  <a:lnTo>
                    <a:pt x="93272" y="49621"/>
                  </a:lnTo>
                  <a:lnTo>
                    <a:pt x="87407" y="39688"/>
                  </a:lnTo>
                  <a:close/>
                  <a:moveTo>
                    <a:pt x="64476" y="33896"/>
                  </a:moveTo>
                  <a:lnTo>
                    <a:pt x="72640" y="42370"/>
                  </a:lnTo>
                  <a:cubicBezTo>
                    <a:pt x="72493" y="42562"/>
                    <a:pt x="72434" y="42827"/>
                    <a:pt x="72493" y="43078"/>
                  </a:cubicBezTo>
                  <a:lnTo>
                    <a:pt x="60615" y="50284"/>
                  </a:lnTo>
                  <a:lnTo>
                    <a:pt x="52656" y="41044"/>
                  </a:lnTo>
                  <a:lnTo>
                    <a:pt x="64476" y="33896"/>
                  </a:lnTo>
                  <a:close/>
                  <a:moveTo>
                    <a:pt x="24081" y="31966"/>
                  </a:moveTo>
                  <a:cubicBezTo>
                    <a:pt x="24154" y="31995"/>
                    <a:pt x="24243" y="32010"/>
                    <a:pt x="24331" y="32010"/>
                  </a:cubicBezTo>
                  <a:cubicBezTo>
                    <a:pt x="24405" y="32010"/>
                    <a:pt x="24479" y="31995"/>
                    <a:pt x="24552" y="31981"/>
                  </a:cubicBezTo>
                  <a:lnTo>
                    <a:pt x="30580" y="38966"/>
                  </a:lnTo>
                  <a:lnTo>
                    <a:pt x="22401" y="51920"/>
                  </a:lnTo>
                  <a:lnTo>
                    <a:pt x="13927" y="43122"/>
                  </a:lnTo>
                  <a:cubicBezTo>
                    <a:pt x="14104" y="42872"/>
                    <a:pt x="14148" y="42547"/>
                    <a:pt x="14030" y="42267"/>
                  </a:cubicBezTo>
                  <a:lnTo>
                    <a:pt x="24081" y="31966"/>
                  </a:lnTo>
                  <a:close/>
                  <a:moveTo>
                    <a:pt x="83222" y="38495"/>
                  </a:moveTo>
                  <a:lnTo>
                    <a:pt x="86832" y="39526"/>
                  </a:lnTo>
                  <a:lnTo>
                    <a:pt x="92978" y="49916"/>
                  </a:lnTo>
                  <a:lnTo>
                    <a:pt x="90281" y="52687"/>
                  </a:lnTo>
                  <a:lnTo>
                    <a:pt x="79714" y="44051"/>
                  </a:lnTo>
                  <a:lnTo>
                    <a:pt x="83222" y="38495"/>
                  </a:lnTo>
                  <a:close/>
                  <a:moveTo>
                    <a:pt x="12984" y="43328"/>
                  </a:moveTo>
                  <a:cubicBezTo>
                    <a:pt x="13102" y="43373"/>
                    <a:pt x="13219" y="43402"/>
                    <a:pt x="13337" y="43402"/>
                  </a:cubicBezTo>
                  <a:cubicBezTo>
                    <a:pt x="13426" y="43402"/>
                    <a:pt x="13529" y="43387"/>
                    <a:pt x="13617" y="43358"/>
                  </a:cubicBezTo>
                  <a:lnTo>
                    <a:pt x="22194" y="52274"/>
                  </a:lnTo>
                  <a:lnTo>
                    <a:pt x="20455" y="55015"/>
                  </a:lnTo>
                  <a:lnTo>
                    <a:pt x="9962" y="46423"/>
                  </a:lnTo>
                  <a:lnTo>
                    <a:pt x="12984" y="43328"/>
                  </a:lnTo>
                  <a:close/>
                  <a:moveTo>
                    <a:pt x="30845" y="39276"/>
                  </a:moveTo>
                  <a:lnTo>
                    <a:pt x="39069" y="48811"/>
                  </a:lnTo>
                  <a:lnTo>
                    <a:pt x="27279" y="55958"/>
                  </a:lnTo>
                  <a:cubicBezTo>
                    <a:pt x="27131" y="55811"/>
                    <a:pt x="26925" y="55722"/>
                    <a:pt x="26719" y="55722"/>
                  </a:cubicBezTo>
                  <a:cubicBezTo>
                    <a:pt x="26542" y="55722"/>
                    <a:pt x="26365" y="55781"/>
                    <a:pt x="26232" y="55899"/>
                  </a:cubicBezTo>
                  <a:lnTo>
                    <a:pt x="22681" y="52215"/>
                  </a:lnTo>
                  <a:lnTo>
                    <a:pt x="30845" y="39276"/>
                  </a:lnTo>
                  <a:close/>
                  <a:moveTo>
                    <a:pt x="79508" y="44389"/>
                  </a:moveTo>
                  <a:lnTo>
                    <a:pt x="90001" y="52967"/>
                  </a:lnTo>
                  <a:lnTo>
                    <a:pt x="86980" y="56076"/>
                  </a:lnTo>
                  <a:cubicBezTo>
                    <a:pt x="86862" y="56017"/>
                    <a:pt x="86744" y="56002"/>
                    <a:pt x="86626" y="56002"/>
                  </a:cubicBezTo>
                  <a:cubicBezTo>
                    <a:pt x="86538" y="56002"/>
                    <a:pt x="86434" y="56017"/>
                    <a:pt x="86346" y="56047"/>
                  </a:cubicBezTo>
                  <a:lnTo>
                    <a:pt x="77769" y="47131"/>
                  </a:lnTo>
                  <a:lnTo>
                    <a:pt x="79508" y="44389"/>
                  </a:lnTo>
                  <a:close/>
                  <a:moveTo>
                    <a:pt x="22460" y="52569"/>
                  </a:moveTo>
                  <a:lnTo>
                    <a:pt x="25997" y="56238"/>
                  </a:lnTo>
                  <a:cubicBezTo>
                    <a:pt x="25938" y="56400"/>
                    <a:pt x="25938" y="56592"/>
                    <a:pt x="25982" y="56754"/>
                  </a:cubicBezTo>
                  <a:lnTo>
                    <a:pt x="24037" y="57933"/>
                  </a:lnTo>
                  <a:lnTo>
                    <a:pt x="20765" y="55266"/>
                  </a:lnTo>
                  <a:lnTo>
                    <a:pt x="22460" y="52569"/>
                  </a:lnTo>
                  <a:close/>
                  <a:moveTo>
                    <a:pt x="52317" y="41265"/>
                  </a:moveTo>
                  <a:lnTo>
                    <a:pt x="60276" y="50491"/>
                  </a:lnTo>
                  <a:lnTo>
                    <a:pt x="47646" y="58154"/>
                  </a:lnTo>
                  <a:lnTo>
                    <a:pt x="39673" y="48914"/>
                  </a:lnTo>
                  <a:lnTo>
                    <a:pt x="52317" y="41265"/>
                  </a:lnTo>
                  <a:close/>
                  <a:moveTo>
                    <a:pt x="93184" y="50270"/>
                  </a:moveTo>
                  <a:lnTo>
                    <a:pt x="98681" y="59554"/>
                  </a:lnTo>
                  <a:lnTo>
                    <a:pt x="90590" y="52937"/>
                  </a:lnTo>
                  <a:lnTo>
                    <a:pt x="93184" y="50270"/>
                  </a:lnTo>
                  <a:close/>
                  <a:moveTo>
                    <a:pt x="6691" y="49769"/>
                  </a:moveTo>
                  <a:lnTo>
                    <a:pt x="12556" y="59702"/>
                  </a:lnTo>
                  <a:lnTo>
                    <a:pt x="973" y="56400"/>
                  </a:lnTo>
                  <a:cubicBezTo>
                    <a:pt x="987" y="56194"/>
                    <a:pt x="914" y="55988"/>
                    <a:pt x="781" y="55840"/>
                  </a:cubicBezTo>
                  <a:lnTo>
                    <a:pt x="6691" y="49769"/>
                  </a:lnTo>
                  <a:close/>
                  <a:moveTo>
                    <a:pt x="72684" y="43432"/>
                  </a:moveTo>
                  <a:cubicBezTo>
                    <a:pt x="72808" y="43582"/>
                    <a:pt x="72994" y="43669"/>
                    <a:pt x="73197" y="43669"/>
                  </a:cubicBezTo>
                  <a:cubicBezTo>
                    <a:pt x="73213" y="43669"/>
                    <a:pt x="73229" y="43668"/>
                    <a:pt x="73244" y="43667"/>
                  </a:cubicBezTo>
                  <a:cubicBezTo>
                    <a:pt x="73421" y="43667"/>
                    <a:pt x="73598" y="43608"/>
                    <a:pt x="73731" y="43505"/>
                  </a:cubicBezTo>
                  <a:lnTo>
                    <a:pt x="77283" y="47190"/>
                  </a:lnTo>
                  <a:lnTo>
                    <a:pt x="69118" y="60129"/>
                  </a:lnTo>
                  <a:lnTo>
                    <a:pt x="60895" y="50579"/>
                  </a:lnTo>
                  <a:lnTo>
                    <a:pt x="72684" y="43432"/>
                  </a:lnTo>
                  <a:close/>
                  <a:moveTo>
                    <a:pt x="9668" y="46718"/>
                  </a:moveTo>
                  <a:lnTo>
                    <a:pt x="20234" y="55354"/>
                  </a:lnTo>
                  <a:lnTo>
                    <a:pt x="16742" y="60910"/>
                  </a:lnTo>
                  <a:lnTo>
                    <a:pt x="13116" y="59864"/>
                  </a:lnTo>
                  <a:lnTo>
                    <a:pt x="6971" y="49489"/>
                  </a:lnTo>
                  <a:lnTo>
                    <a:pt x="9668" y="46718"/>
                  </a:lnTo>
                  <a:close/>
                  <a:moveTo>
                    <a:pt x="20559" y="55605"/>
                  </a:moveTo>
                  <a:lnTo>
                    <a:pt x="23683" y="58154"/>
                  </a:lnTo>
                  <a:lnTo>
                    <a:pt x="18790" y="61131"/>
                  </a:lnTo>
                  <a:cubicBezTo>
                    <a:pt x="18643" y="60969"/>
                    <a:pt x="18451" y="60895"/>
                    <a:pt x="18245" y="60895"/>
                  </a:cubicBezTo>
                  <a:cubicBezTo>
                    <a:pt x="18009" y="60895"/>
                    <a:pt x="17803" y="60998"/>
                    <a:pt x="17655" y="61161"/>
                  </a:cubicBezTo>
                  <a:lnTo>
                    <a:pt x="17140" y="61013"/>
                  </a:lnTo>
                  <a:lnTo>
                    <a:pt x="20559" y="55605"/>
                  </a:lnTo>
                  <a:close/>
                  <a:moveTo>
                    <a:pt x="90310" y="53232"/>
                  </a:moveTo>
                  <a:lnTo>
                    <a:pt x="98902" y="60232"/>
                  </a:lnTo>
                  <a:cubicBezTo>
                    <a:pt x="98873" y="60291"/>
                    <a:pt x="98858" y="60335"/>
                    <a:pt x="98858" y="60394"/>
                  </a:cubicBezTo>
                  <a:lnTo>
                    <a:pt x="98873" y="60394"/>
                  </a:lnTo>
                  <a:lnTo>
                    <a:pt x="92609" y="62546"/>
                  </a:lnTo>
                  <a:lnTo>
                    <a:pt x="87348" y="57078"/>
                  </a:lnTo>
                  <a:cubicBezTo>
                    <a:pt x="87437" y="56843"/>
                    <a:pt x="87407" y="56562"/>
                    <a:pt x="87274" y="56341"/>
                  </a:cubicBezTo>
                  <a:lnTo>
                    <a:pt x="90310" y="53232"/>
                  </a:lnTo>
                  <a:close/>
                  <a:moveTo>
                    <a:pt x="16904" y="61367"/>
                  </a:moveTo>
                  <a:lnTo>
                    <a:pt x="17478" y="61529"/>
                  </a:lnTo>
                  <a:cubicBezTo>
                    <a:pt x="17464" y="61647"/>
                    <a:pt x="17464" y="61765"/>
                    <a:pt x="17493" y="61897"/>
                  </a:cubicBezTo>
                  <a:lnTo>
                    <a:pt x="16005" y="62811"/>
                  </a:lnTo>
                  <a:lnTo>
                    <a:pt x="16904" y="61367"/>
                  </a:lnTo>
                  <a:close/>
                  <a:moveTo>
                    <a:pt x="13426" y="60365"/>
                  </a:moveTo>
                  <a:lnTo>
                    <a:pt x="16521" y="61249"/>
                  </a:lnTo>
                  <a:lnTo>
                    <a:pt x="15253" y="63283"/>
                  </a:lnTo>
                  <a:lnTo>
                    <a:pt x="15165" y="63327"/>
                  </a:lnTo>
                  <a:lnTo>
                    <a:pt x="13426" y="60365"/>
                  </a:lnTo>
                  <a:close/>
                  <a:moveTo>
                    <a:pt x="98828" y="60836"/>
                  </a:moveTo>
                  <a:lnTo>
                    <a:pt x="95233" y="65272"/>
                  </a:lnTo>
                  <a:lnTo>
                    <a:pt x="92904" y="62855"/>
                  </a:lnTo>
                  <a:lnTo>
                    <a:pt x="98828" y="60836"/>
                  </a:lnTo>
                  <a:close/>
                  <a:moveTo>
                    <a:pt x="23992" y="58434"/>
                  </a:moveTo>
                  <a:lnTo>
                    <a:pt x="32555" y="65420"/>
                  </a:lnTo>
                  <a:lnTo>
                    <a:pt x="18982" y="61558"/>
                  </a:lnTo>
                  <a:cubicBezTo>
                    <a:pt x="18982" y="61529"/>
                    <a:pt x="18982" y="61500"/>
                    <a:pt x="18967" y="61485"/>
                  </a:cubicBezTo>
                  <a:lnTo>
                    <a:pt x="23992" y="58434"/>
                  </a:lnTo>
                  <a:close/>
                  <a:moveTo>
                    <a:pt x="39334" y="49120"/>
                  </a:moveTo>
                  <a:lnTo>
                    <a:pt x="47292" y="58360"/>
                  </a:lnTo>
                  <a:lnTo>
                    <a:pt x="35487" y="65523"/>
                  </a:lnTo>
                  <a:lnTo>
                    <a:pt x="27323" y="57034"/>
                  </a:lnTo>
                  <a:cubicBezTo>
                    <a:pt x="27470" y="56828"/>
                    <a:pt x="27515" y="56577"/>
                    <a:pt x="27456" y="56327"/>
                  </a:cubicBezTo>
                  <a:lnTo>
                    <a:pt x="39334" y="49120"/>
                  </a:lnTo>
                  <a:close/>
                  <a:moveTo>
                    <a:pt x="26174" y="57108"/>
                  </a:moveTo>
                  <a:cubicBezTo>
                    <a:pt x="26310" y="57231"/>
                    <a:pt x="26485" y="57316"/>
                    <a:pt x="26674" y="57316"/>
                  </a:cubicBezTo>
                  <a:cubicBezTo>
                    <a:pt x="26689" y="57316"/>
                    <a:pt x="26704" y="57315"/>
                    <a:pt x="26719" y="57314"/>
                  </a:cubicBezTo>
                  <a:cubicBezTo>
                    <a:pt x="26807" y="57314"/>
                    <a:pt x="26910" y="57299"/>
                    <a:pt x="26999" y="57270"/>
                  </a:cubicBezTo>
                  <a:lnTo>
                    <a:pt x="35134" y="65729"/>
                  </a:lnTo>
                  <a:lnTo>
                    <a:pt x="34662" y="66009"/>
                  </a:lnTo>
                  <a:lnTo>
                    <a:pt x="34589" y="65994"/>
                  </a:lnTo>
                  <a:cubicBezTo>
                    <a:pt x="34530" y="65965"/>
                    <a:pt x="34471" y="65950"/>
                    <a:pt x="34397" y="65950"/>
                  </a:cubicBezTo>
                  <a:lnTo>
                    <a:pt x="33513" y="65685"/>
                  </a:lnTo>
                  <a:lnTo>
                    <a:pt x="24361" y="58213"/>
                  </a:lnTo>
                  <a:lnTo>
                    <a:pt x="26174" y="57108"/>
                  </a:lnTo>
                  <a:close/>
                  <a:moveTo>
                    <a:pt x="35414" y="66024"/>
                  </a:moveTo>
                  <a:lnTo>
                    <a:pt x="35694" y="66319"/>
                  </a:lnTo>
                  <a:lnTo>
                    <a:pt x="35178" y="66156"/>
                  </a:lnTo>
                  <a:lnTo>
                    <a:pt x="35414" y="66024"/>
                  </a:lnTo>
                  <a:close/>
                  <a:moveTo>
                    <a:pt x="77563" y="47484"/>
                  </a:moveTo>
                  <a:lnTo>
                    <a:pt x="86036" y="56282"/>
                  </a:lnTo>
                  <a:cubicBezTo>
                    <a:pt x="85860" y="56533"/>
                    <a:pt x="85815" y="56857"/>
                    <a:pt x="85933" y="57137"/>
                  </a:cubicBezTo>
                  <a:lnTo>
                    <a:pt x="85933" y="57152"/>
                  </a:lnTo>
                  <a:lnTo>
                    <a:pt x="75882" y="67453"/>
                  </a:lnTo>
                  <a:cubicBezTo>
                    <a:pt x="75809" y="67424"/>
                    <a:pt x="75720" y="67409"/>
                    <a:pt x="75632" y="67409"/>
                  </a:cubicBezTo>
                  <a:cubicBezTo>
                    <a:pt x="75558" y="67409"/>
                    <a:pt x="75485" y="67409"/>
                    <a:pt x="75411" y="67439"/>
                  </a:cubicBezTo>
                  <a:lnTo>
                    <a:pt x="69383" y="60438"/>
                  </a:lnTo>
                  <a:lnTo>
                    <a:pt x="77563" y="47484"/>
                  </a:lnTo>
                  <a:close/>
                  <a:moveTo>
                    <a:pt x="87127" y="57417"/>
                  </a:moveTo>
                  <a:lnTo>
                    <a:pt x="92197" y="62693"/>
                  </a:lnTo>
                  <a:lnTo>
                    <a:pt x="76384" y="68117"/>
                  </a:lnTo>
                  <a:cubicBezTo>
                    <a:pt x="76369" y="67954"/>
                    <a:pt x="76310" y="67792"/>
                    <a:pt x="76207" y="67660"/>
                  </a:cubicBezTo>
                  <a:lnTo>
                    <a:pt x="86184" y="57461"/>
                  </a:lnTo>
                  <a:cubicBezTo>
                    <a:pt x="86316" y="57550"/>
                    <a:pt x="86464" y="57594"/>
                    <a:pt x="86626" y="57594"/>
                  </a:cubicBezTo>
                  <a:cubicBezTo>
                    <a:pt x="86803" y="57594"/>
                    <a:pt x="86980" y="57535"/>
                    <a:pt x="87127" y="57417"/>
                  </a:cubicBezTo>
                  <a:close/>
                  <a:moveTo>
                    <a:pt x="35016" y="66540"/>
                  </a:moveTo>
                  <a:lnTo>
                    <a:pt x="35635" y="66717"/>
                  </a:lnTo>
                  <a:cubicBezTo>
                    <a:pt x="35561" y="67159"/>
                    <a:pt x="35826" y="67660"/>
                    <a:pt x="36386" y="67660"/>
                  </a:cubicBezTo>
                  <a:cubicBezTo>
                    <a:pt x="36405" y="67661"/>
                    <a:pt x="36423" y="67662"/>
                    <a:pt x="36441" y="67662"/>
                  </a:cubicBezTo>
                  <a:cubicBezTo>
                    <a:pt x="36596" y="67662"/>
                    <a:pt x="36739" y="67606"/>
                    <a:pt x="36858" y="67527"/>
                  </a:cubicBezTo>
                  <a:lnTo>
                    <a:pt x="40926" y="71757"/>
                  </a:lnTo>
                  <a:lnTo>
                    <a:pt x="35016" y="66923"/>
                  </a:lnTo>
                  <a:cubicBezTo>
                    <a:pt x="35045" y="66790"/>
                    <a:pt x="35045" y="66658"/>
                    <a:pt x="35016" y="66540"/>
                  </a:cubicBezTo>
                  <a:close/>
                  <a:moveTo>
                    <a:pt x="60541" y="50785"/>
                  </a:moveTo>
                  <a:lnTo>
                    <a:pt x="68882" y="60468"/>
                  </a:lnTo>
                  <a:lnTo>
                    <a:pt x="60998" y="72965"/>
                  </a:lnTo>
                  <a:lnTo>
                    <a:pt x="60909" y="72965"/>
                  </a:lnTo>
                  <a:cubicBezTo>
                    <a:pt x="60777" y="72965"/>
                    <a:pt x="60629" y="73009"/>
                    <a:pt x="60511" y="73083"/>
                  </a:cubicBezTo>
                  <a:lnTo>
                    <a:pt x="47911" y="58449"/>
                  </a:lnTo>
                  <a:lnTo>
                    <a:pt x="60541" y="50785"/>
                  </a:lnTo>
                  <a:close/>
                  <a:moveTo>
                    <a:pt x="69162" y="60792"/>
                  </a:moveTo>
                  <a:lnTo>
                    <a:pt x="75057" y="67630"/>
                  </a:lnTo>
                  <a:cubicBezTo>
                    <a:pt x="74895" y="67822"/>
                    <a:pt x="74821" y="68087"/>
                    <a:pt x="74866" y="68338"/>
                  </a:cubicBezTo>
                  <a:lnTo>
                    <a:pt x="74880" y="68338"/>
                  </a:lnTo>
                  <a:lnTo>
                    <a:pt x="74217" y="68883"/>
                  </a:lnTo>
                  <a:lnTo>
                    <a:pt x="61499" y="73230"/>
                  </a:lnTo>
                  <a:cubicBezTo>
                    <a:pt x="61469" y="73186"/>
                    <a:pt x="61425" y="73142"/>
                    <a:pt x="61381" y="73113"/>
                  </a:cubicBezTo>
                  <a:lnTo>
                    <a:pt x="69162" y="60792"/>
                  </a:lnTo>
                  <a:close/>
                  <a:moveTo>
                    <a:pt x="47557" y="58655"/>
                  </a:moveTo>
                  <a:lnTo>
                    <a:pt x="60202" y="73319"/>
                  </a:lnTo>
                  <a:lnTo>
                    <a:pt x="37153" y="66731"/>
                  </a:lnTo>
                  <a:cubicBezTo>
                    <a:pt x="37110" y="66357"/>
                    <a:pt x="36800" y="66068"/>
                    <a:pt x="36415" y="66068"/>
                  </a:cubicBezTo>
                  <a:cubicBezTo>
                    <a:pt x="36406" y="66068"/>
                    <a:pt x="36396" y="66068"/>
                    <a:pt x="36386" y="66068"/>
                  </a:cubicBezTo>
                  <a:cubicBezTo>
                    <a:pt x="36283" y="66068"/>
                    <a:pt x="36180" y="66083"/>
                    <a:pt x="36077" y="66127"/>
                  </a:cubicBezTo>
                  <a:lnTo>
                    <a:pt x="35767" y="65818"/>
                  </a:lnTo>
                  <a:lnTo>
                    <a:pt x="47557" y="58655"/>
                  </a:lnTo>
                  <a:close/>
                  <a:moveTo>
                    <a:pt x="18967" y="61956"/>
                  </a:moveTo>
                  <a:lnTo>
                    <a:pt x="33336" y="66053"/>
                  </a:lnTo>
                  <a:lnTo>
                    <a:pt x="33616" y="66289"/>
                  </a:lnTo>
                  <a:cubicBezTo>
                    <a:pt x="33542" y="66422"/>
                    <a:pt x="33513" y="66569"/>
                    <a:pt x="33513" y="66717"/>
                  </a:cubicBezTo>
                  <a:lnTo>
                    <a:pt x="21973" y="73717"/>
                  </a:lnTo>
                  <a:cubicBezTo>
                    <a:pt x="21837" y="73580"/>
                    <a:pt x="21649" y="73494"/>
                    <a:pt x="21458" y="73494"/>
                  </a:cubicBezTo>
                  <a:cubicBezTo>
                    <a:pt x="21443" y="73494"/>
                    <a:pt x="21428" y="73495"/>
                    <a:pt x="21413" y="73496"/>
                  </a:cubicBezTo>
                  <a:cubicBezTo>
                    <a:pt x="21340" y="73496"/>
                    <a:pt x="21266" y="73510"/>
                    <a:pt x="21192" y="73525"/>
                  </a:cubicBezTo>
                  <a:lnTo>
                    <a:pt x="15681" y="64211"/>
                  </a:lnTo>
                  <a:cubicBezTo>
                    <a:pt x="15710" y="63975"/>
                    <a:pt x="15651" y="63754"/>
                    <a:pt x="15518" y="63577"/>
                  </a:cubicBezTo>
                  <a:lnTo>
                    <a:pt x="15533" y="63577"/>
                  </a:lnTo>
                  <a:lnTo>
                    <a:pt x="17670" y="62266"/>
                  </a:lnTo>
                  <a:cubicBezTo>
                    <a:pt x="17807" y="62403"/>
                    <a:pt x="17994" y="62488"/>
                    <a:pt x="18185" y="62488"/>
                  </a:cubicBezTo>
                  <a:cubicBezTo>
                    <a:pt x="18200" y="62488"/>
                    <a:pt x="18215" y="62488"/>
                    <a:pt x="18230" y="62487"/>
                  </a:cubicBezTo>
                  <a:cubicBezTo>
                    <a:pt x="18241" y="62487"/>
                    <a:pt x="18251" y="62488"/>
                    <a:pt x="18262" y="62488"/>
                  </a:cubicBezTo>
                  <a:cubicBezTo>
                    <a:pt x="18588" y="62488"/>
                    <a:pt x="18881" y="62270"/>
                    <a:pt x="18967" y="61956"/>
                  </a:cubicBezTo>
                  <a:close/>
                  <a:moveTo>
                    <a:pt x="14192" y="64373"/>
                  </a:moveTo>
                  <a:cubicBezTo>
                    <a:pt x="14236" y="64476"/>
                    <a:pt x="14280" y="64565"/>
                    <a:pt x="14369" y="64653"/>
                  </a:cubicBezTo>
                  <a:lnTo>
                    <a:pt x="7531" y="75485"/>
                  </a:lnTo>
                  <a:lnTo>
                    <a:pt x="958" y="72906"/>
                  </a:lnTo>
                  <a:cubicBezTo>
                    <a:pt x="973" y="72744"/>
                    <a:pt x="943" y="72582"/>
                    <a:pt x="870" y="72449"/>
                  </a:cubicBezTo>
                  <a:lnTo>
                    <a:pt x="14192" y="64373"/>
                  </a:lnTo>
                  <a:close/>
                  <a:moveTo>
                    <a:pt x="73274" y="69605"/>
                  </a:moveTo>
                  <a:lnTo>
                    <a:pt x="64962" y="76237"/>
                  </a:lnTo>
                  <a:lnTo>
                    <a:pt x="61646" y="74011"/>
                  </a:lnTo>
                  <a:cubicBezTo>
                    <a:pt x="61676" y="73879"/>
                    <a:pt x="61690" y="73731"/>
                    <a:pt x="61661" y="73584"/>
                  </a:cubicBezTo>
                  <a:lnTo>
                    <a:pt x="73274" y="69605"/>
                  </a:lnTo>
                  <a:close/>
                  <a:moveTo>
                    <a:pt x="15474" y="64653"/>
                  </a:moveTo>
                  <a:lnTo>
                    <a:pt x="20839" y="73731"/>
                  </a:lnTo>
                  <a:cubicBezTo>
                    <a:pt x="20662" y="73938"/>
                    <a:pt x="20588" y="74233"/>
                    <a:pt x="20662" y="74498"/>
                  </a:cubicBezTo>
                  <a:lnTo>
                    <a:pt x="14531" y="78241"/>
                  </a:lnTo>
                  <a:lnTo>
                    <a:pt x="7914" y="75633"/>
                  </a:lnTo>
                  <a:lnTo>
                    <a:pt x="14708" y="64845"/>
                  </a:lnTo>
                  <a:cubicBezTo>
                    <a:pt x="14782" y="64874"/>
                    <a:pt x="14841" y="64874"/>
                    <a:pt x="14914" y="64874"/>
                  </a:cubicBezTo>
                  <a:cubicBezTo>
                    <a:pt x="15121" y="64874"/>
                    <a:pt x="15327" y="64801"/>
                    <a:pt x="15474" y="64653"/>
                  </a:cubicBezTo>
                  <a:close/>
                  <a:moveTo>
                    <a:pt x="92491" y="63003"/>
                  </a:moveTo>
                  <a:lnTo>
                    <a:pt x="94967" y="65582"/>
                  </a:lnTo>
                  <a:lnTo>
                    <a:pt x="84253" y="78801"/>
                  </a:lnTo>
                  <a:lnTo>
                    <a:pt x="76325" y="68559"/>
                  </a:lnTo>
                  <a:lnTo>
                    <a:pt x="92491" y="63003"/>
                  </a:lnTo>
                  <a:close/>
                  <a:moveTo>
                    <a:pt x="45818" y="76266"/>
                  </a:moveTo>
                  <a:lnTo>
                    <a:pt x="49252" y="79066"/>
                  </a:lnTo>
                  <a:cubicBezTo>
                    <a:pt x="49061" y="79096"/>
                    <a:pt x="48884" y="79184"/>
                    <a:pt x="48781" y="79332"/>
                  </a:cubicBezTo>
                  <a:lnTo>
                    <a:pt x="45818" y="76266"/>
                  </a:lnTo>
                  <a:close/>
                  <a:moveTo>
                    <a:pt x="37123" y="67129"/>
                  </a:moveTo>
                  <a:lnTo>
                    <a:pt x="60143" y="73717"/>
                  </a:lnTo>
                  <a:cubicBezTo>
                    <a:pt x="60143" y="73746"/>
                    <a:pt x="60143" y="73790"/>
                    <a:pt x="60143" y="73820"/>
                  </a:cubicBezTo>
                  <a:lnTo>
                    <a:pt x="50284" y="79405"/>
                  </a:lnTo>
                  <a:lnTo>
                    <a:pt x="43505" y="73864"/>
                  </a:lnTo>
                  <a:lnTo>
                    <a:pt x="37094" y="67203"/>
                  </a:lnTo>
                  <a:cubicBezTo>
                    <a:pt x="37109" y="67173"/>
                    <a:pt x="37109" y="67159"/>
                    <a:pt x="37123" y="67129"/>
                  </a:cubicBezTo>
                  <a:close/>
                  <a:moveTo>
                    <a:pt x="855" y="73289"/>
                  </a:moveTo>
                  <a:lnTo>
                    <a:pt x="7310" y="75824"/>
                  </a:lnTo>
                  <a:lnTo>
                    <a:pt x="4554" y="80201"/>
                  </a:lnTo>
                  <a:lnTo>
                    <a:pt x="663" y="73481"/>
                  </a:lnTo>
                  <a:cubicBezTo>
                    <a:pt x="737" y="73422"/>
                    <a:pt x="796" y="73363"/>
                    <a:pt x="855" y="73289"/>
                  </a:cubicBezTo>
                  <a:close/>
                  <a:moveTo>
                    <a:pt x="20853" y="74852"/>
                  </a:moveTo>
                  <a:cubicBezTo>
                    <a:pt x="21001" y="74999"/>
                    <a:pt x="21207" y="75087"/>
                    <a:pt x="21413" y="75087"/>
                  </a:cubicBezTo>
                  <a:lnTo>
                    <a:pt x="21413" y="75073"/>
                  </a:lnTo>
                  <a:cubicBezTo>
                    <a:pt x="21487" y="75073"/>
                    <a:pt x="21561" y="75073"/>
                    <a:pt x="21634" y="75043"/>
                  </a:cubicBezTo>
                  <a:lnTo>
                    <a:pt x="26232" y="82839"/>
                  </a:lnTo>
                  <a:lnTo>
                    <a:pt x="14988" y="78418"/>
                  </a:lnTo>
                  <a:lnTo>
                    <a:pt x="20853" y="74852"/>
                  </a:lnTo>
                  <a:close/>
                  <a:moveTo>
                    <a:pt x="7693" y="75986"/>
                  </a:moveTo>
                  <a:lnTo>
                    <a:pt x="14089" y="78506"/>
                  </a:lnTo>
                  <a:lnTo>
                    <a:pt x="6293" y="83222"/>
                  </a:lnTo>
                  <a:lnTo>
                    <a:pt x="4775" y="80584"/>
                  </a:lnTo>
                  <a:lnTo>
                    <a:pt x="7693" y="75986"/>
                  </a:lnTo>
                  <a:close/>
                  <a:moveTo>
                    <a:pt x="60261" y="74203"/>
                  </a:moveTo>
                  <a:cubicBezTo>
                    <a:pt x="60401" y="74413"/>
                    <a:pt x="60620" y="74543"/>
                    <a:pt x="60869" y="74543"/>
                  </a:cubicBezTo>
                  <a:cubicBezTo>
                    <a:pt x="60883" y="74543"/>
                    <a:pt x="60896" y="74543"/>
                    <a:pt x="60909" y="74542"/>
                  </a:cubicBezTo>
                  <a:cubicBezTo>
                    <a:pt x="60926" y="74543"/>
                    <a:pt x="60942" y="74544"/>
                    <a:pt x="60958" y="74544"/>
                  </a:cubicBezTo>
                  <a:cubicBezTo>
                    <a:pt x="61133" y="74544"/>
                    <a:pt x="61304" y="74473"/>
                    <a:pt x="61425" y="74365"/>
                  </a:cubicBezTo>
                  <a:lnTo>
                    <a:pt x="64638" y="76502"/>
                  </a:lnTo>
                  <a:lnTo>
                    <a:pt x="55943" y="83443"/>
                  </a:lnTo>
                  <a:cubicBezTo>
                    <a:pt x="55805" y="83278"/>
                    <a:pt x="55602" y="83177"/>
                    <a:pt x="55395" y="83177"/>
                  </a:cubicBezTo>
                  <a:cubicBezTo>
                    <a:pt x="55381" y="83177"/>
                    <a:pt x="55367" y="83177"/>
                    <a:pt x="55353" y="83178"/>
                  </a:cubicBezTo>
                  <a:cubicBezTo>
                    <a:pt x="55331" y="83176"/>
                    <a:pt x="55308" y="83174"/>
                    <a:pt x="55286" y="83174"/>
                  </a:cubicBezTo>
                  <a:cubicBezTo>
                    <a:pt x="55180" y="83174"/>
                    <a:pt x="55083" y="83203"/>
                    <a:pt x="54985" y="83252"/>
                  </a:cubicBezTo>
                  <a:lnTo>
                    <a:pt x="50623" y="79671"/>
                  </a:lnTo>
                  <a:lnTo>
                    <a:pt x="60261" y="74203"/>
                  </a:lnTo>
                  <a:close/>
                  <a:moveTo>
                    <a:pt x="95247" y="65876"/>
                  </a:moveTo>
                  <a:lnTo>
                    <a:pt x="99197" y="69959"/>
                  </a:lnTo>
                  <a:cubicBezTo>
                    <a:pt x="99064" y="70268"/>
                    <a:pt x="99108" y="70622"/>
                    <a:pt x="99330" y="70872"/>
                  </a:cubicBezTo>
                  <a:lnTo>
                    <a:pt x="88247" y="83443"/>
                  </a:lnTo>
                  <a:lnTo>
                    <a:pt x="88218" y="83443"/>
                  </a:lnTo>
                  <a:cubicBezTo>
                    <a:pt x="88100" y="83443"/>
                    <a:pt x="87982" y="83458"/>
                    <a:pt x="87879" y="83502"/>
                  </a:cubicBezTo>
                  <a:lnTo>
                    <a:pt x="84489" y="79140"/>
                  </a:lnTo>
                  <a:lnTo>
                    <a:pt x="95247" y="65876"/>
                  </a:lnTo>
                  <a:close/>
                  <a:moveTo>
                    <a:pt x="50254" y="79877"/>
                  </a:moveTo>
                  <a:lnTo>
                    <a:pt x="54690" y="83517"/>
                  </a:lnTo>
                  <a:cubicBezTo>
                    <a:pt x="54528" y="83797"/>
                    <a:pt x="54543" y="84136"/>
                    <a:pt x="54705" y="84416"/>
                  </a:cubicBezTo>
                  <a:lnTo>
                    <a:pt x="54115" y="84888"/>
                  </a:lnTo>
                  <a:lnTo>
                    <a:pt x="49886" y="80466"/>
                  </a:lnTo>
                  <a:cubicBezTo>
                    <a:pt x="50033" y="80334"/>
                    <a:pt x="50122" y="80157"/>
                    <a:pt x="50136" y="79951"/>
                  </a:cubicBezTo>
                  <a:lnTo>
                    <a:pt x="50254" y="79877"/>
                  </a:lnTo>
                  <a:close/>
                  <a:moveTo>
                    <a:pt x="76059" y="68868"/>
                  </a:moveTo>
                  <a:lnTo>
                    <a:pt x="83988" y="79125"/>
                  </a:lnTo>
                  <a:lnTo>
                    <a:pt x="79287" y="84917"/>
                  </a:lnTo>
                  <a:cubicBezTo>
                    <a:pt x="79154" y="84814"/>
                    <a:pt x="78977" y="84755"/>
                    <a:pt x="78800" y="84755"/>
                  </a:cubicBezTo>
                  <a:cubicBezTo>
                    <a:pt x="78787" y="84754"/>
                    <a:pt x="78774" y="84754"/>
                    <a:pt x="78761" y="84754"/>
                  </a:cubicBezTo>
                  <a:cubicBezTo>
                    <a:pt x="78540" y="84754"/>
                    <a:pt x="78336" y="84868"/>
                    <a:pt x="78211" y="85035"/>
                  </a:cubicBezTo>
                  <a:lnTo>
                    <a:pt x="65316" y="76458"/>
                  </a:lnTo>
                  <a:lnTo>
                    <a:pt x="74394" y="69222"/>
                  </a:lnTo>
                  <a:lnTo>
                    <a:pt x="75293" y="68912"/>
                  </a:lnTo>
                  <a:cubicBezTo>
                    <a:pt x="75396" y="68957"/>
                    <a:pt x="75514" y="68986"/>
                    <a:pt x="75632" y="68986"/>
                  </a:cubicBezTo>
                  <a:cubicBezTo>
                    <a:pt x="75779" y="68986"/>
                    <a:pt x="75927" y="68942"/>
                    <a:pt x="76059" y="68868"/>
                  </a:cubicBezTo>
                  <a:close/>
                  <a:moveTo>
                    <a:pt x="4539" y="80968"/>
                  </a:moveTo>
                  <a:lnTo>
                    <a:pt x="5954" y="83414"/>
                  </a:lnTo>
                  <a:lnTo>
                    <a:pt x="1150" y="86332"/>
                  </a:lnTo>
                  <a:lnTo>
                    <a:pt x="1150" y="86332"/>
                  </a:lnTo>
                  <a:lnTo>
                    <a:pt x="4539" y="80968"/>
                  </a:lnTo>
                  <a:close/>
                  <a:moveTo>
                    <a:pt x="33601" y="67114"/>
                  </a:moveTo>
                  <a:cubicBezTo>
                    <a:pt x="33719" y="67380"/>
                    <a:pt x="33984" y="67527"/>
                    <a:pt x="34264" y="67527"/>
                  </a:cubicBezTo>
                  <a:cubicBezTo>
                    <a:pt x="34485" y="67527"/>
                    <a:pt x="34692" y="67439"/>
                    <a:pt x="34839" y="67277"/>
                  </a:cubicBezTo>
                  <a:lnTo>
                    <a:pt x="43239" y="74144"/>
                  </a:lnTo>
                  <a:lnTo>
                    <a:pt x="48618" y="79759"/>
                  </a:lnTo>
                  <a:cubicBezTo>
                    <a:pt x="48589" y="79951"/>
                    <a:pt x="48633" y="80142"/>
                    <a:pt x="48736" y="80319"/>
                  </a:cubicBezTo>
                  <a:lnTo>
                    <a:pt x="37595" y="86627"/>
                  </a:lnTo>
                  <a:cubicBezTo>
                    <a:pt x="37462" y="86376"/>
                    <a:pt x="37197" y="86229"/>
                    <a:pt x="36917" y="86229"/>
                  </a:cubicBezTo>
                  <a:cubicBezTo>
                    <a:pt x="36906" y="86228"/>
                    <a:pt x="36896" y="86228"/>
                    <a:pt x="36885" y="86228"/>
                  </a:cubicBezTo>
                  <a:cubicBezTo>
                    <a:pt x="36559" y="86228"/>
                    <a:pt x="36266" y="86446"/>
                    <a:pt x="36180" y="86774"/>
                  </a:cubicBezTo>
                  <a:lnTo>
                    <a:pt x="26822" y="83090"/>
                  </a:lnTo>
                  <a:lnTo>
                    <a:pt x="21973" y="74852"/>
                  </a:lnTo>
                  <a:cubicBezTo>
                    <a:pt x="22150" y="74630"/>
                    <a:pt x="22224" y="74336"/>
                    <a:pt x="22150" y="74056"/>
                  </a:cubicBezTo>
                  <a:lnTo>
                    <a:pt x="33601" y="67114"/>
                  </a:lnTo>
                  <a:close/>
                  <a:moveTo>
                    <a:pt x="84253" y="79435"/>
                  </a:moveTo>
                  <a:lnTo>
                    <a:pt x="87584" y="83753"/>
                  </a:lnTo>
                  <a:cubicBezTo>
                    <a:pt x="87481" y="83930"/>
                    <a:pt x="87437" y="84121"/>
                    <a:pt x="87466" y="84328"/>
                  </a:cubicBezTo>
                  <a:lnTo>
                    <a:pt x="83634" y="88660"/>
                  </a:lnTo>
                  <a:lnTo>
                    <a:pt x="79493" y="85905"/>
                  </a:lnTo>
                  <a:cubicBezTo>
                    <a:pt x="79582" y="85698"/>
                    <a:pt x="79596" y="85477"/>
                    <a:pt x="79523" y="85256"/>
                  </a:cubicBezTo>
                  <a:lnTo>
                    <a:pt x="84253" y="79435"/>
                  </a:lnTo>
                  <a:close/>
                  <a:moveTo>
                    <a:pt x="27161" y="83635"/>
                  </a:moveTo>
                  <a:lnTo>
                    <a:pt x="36165" y="87172"/>
                  </a:lnTo>
                  <a:cubicBezTo>
                    <a:pt x="36180" y="87246"/>
                    <a:pt x="36210" y="87305"/>
                    <a:pt x="36239" y="87378"/>
                  </a:cubicBezTo>
                  <a:lnTo>
                    <a:pt x="31111" y="90296"/>
                  </a:lnTo>
                  <a:lnTo>
                    <a:pt x="27161" y="83635"/>
                  </a:lnTo>
                  <a:close/>
                  <a:moveTo>
                    <a:pt x="49046" y="80555"/>
                  </a:moveTo>
                  <a:cubicBezTo>
                    <a:pt x="49149" y="80614"/>
                    <a:pt x="49267" y="80629"/>
                    <a:pt x="49385" y="80629"/>
                  </a:cubicBezTo>
                  <a:lnTo>
                    <a:pt x="49473" y="80629"/>
                  </a:lnTo>
                  <a:lnTo>
                    <a:pt x="53806" y="85138"/>
                  </a:lnTo>
                  <a:lnTo>
                    <a:pt x="46644" y="90856"/>
                  </a:lnTo>
                  <a:lnTo>
                    <a:pt x="37639" y="87319"/>
                  </a:lnTo>
                  <a:cubicBezTo>
                    <a:pt x="37669" y="87216"/>
                    <a:pt x="37683" y="87113"/>
                    <a:pt x="37683" y="87010"/>
                  </a:cubicBezTo>
                  <a:lnTo>
                    <a:pt x="49046" y="80555"/>
                  </a:lnTo>
                  <a:close/>
                  <a:moveTo>
                    <a:pt x="64992" y="76723"/>
                  </a:moveTo>
                  <a:lnTo>
                    <a:pt x="78049" y="85418"/>
                  </a:lnTo>
                  <a:cubicBezTo>
                    <a:pt x="78005" y="85683"/>
                    <a:pt x="78093" y="85963"/>
                    <a:pt x="78285" y="86155"/>
                  </a:cubicBezTo>
                  <a:lnTo>
                    <a:pt x="70415" y="95867"/>
                  </a:lnTo>
                  <a:lnTo>
                    <a:pt x="56090" y="84151"/>
                  </a:lnTo>
                  <a:cubicBezTo>
                    <a:pt x="56120" y="84033"/>
                    <a:pt x="56120" y="83930"/>
                    <a:pt x="56105" y="83812"/>
                  </a:cubicBezTo>
                  <a:lnTo>
                    <a:pt x="64992" y="76723"/>
                  </a:lnTo>
                  <a:close/>
                  <a:moveTo>
                    <a:pt x="55913" y="84519"/>
                  </a:moveTo>
                  <a:lnTo>
                    <a:pt x="70164" y="96176"/>
                  </a:lnTo>
                  <a:lnTo>
                    <a:pt x="68175" y="98623"/>
                  </a:lnTo>
                  <a:cubicBezTo>
                    <a:pt x="68062" y="98563"/>
                    <a:pt x="67937" y="98533"/>
                    <a:pt x="67813" y="98533"/>
                  </a:cubicBezTo>
                  <a:cubicBezTo>
                    <a:pt x="67661" y="98533"/>
                    <a:pt x="67509" y="98578"/>
                    <a:pt x="67379" y="98667"/>
                  </a:cubicBezTo>
                  <a:lnTo>
                    <a:pt x="54395" y="85182"/>
                  </a:lnTo>
                  <a:lnTo>
                    <a:pt x="55014" y="84681"/>
                  </a:lnTo>
                  <a:cubicBezTo>
                    <a:pt x="55118" y="84726"/>
                    <a:pt x="55235" y="84755"/>
                    <a:pt x="55353" y="84755"/>
                  </a:cubicBezTo>
                  <a:cubicBezTo>
                    <a:pt x="55560" y="84755"/>
                    <a:pt x="55766" y="84667"/>
                    <a:pt x="55913" y="84519"/>
                  </a:cubicBezTo>
                  <a:close/>
                  <a:moveTo>
                    <a:pt x="87628" y="84755"/>
                  </a:moveTo>
                  <a:cubicBezTo>
                    <a:pt x="87752" y="84921"/>
                    <a:pt x="87954" y="85022"/>
                    <a:pt x="88173" y="85022"/>
                  </a:cubicBezTo>
                  <a:cubicBezTo>
                    <a:pt x="88188" y="85022"/>
                    <a:pt x="88203" y="85021"/>
                    <a:pt x="88218" y="85020"/>
                  </a:cubicBezTo>
                  <a:cubicBezTo>
                    <a:pt x="88321" y="85020"/>
                    <a:pt x="88424" y="85006"/>
                    <a:pt x="88527" y="84961"/>
                  </a:cubicBezTo>
                  <a:lnTo>
                    <a:pt x="98932" y="98402"/>
                  </a:lnTo>
                  <a:cubicBezTo>
                    <a:pt x="98828" y="98461"/>
                    <a:pt x="98740" y="98564"/>
                    <a:pt x="98681" y="98667"/>
                  </a:cubicBezTo>
                  <a:lnTo>
                    <a:pt x="83973" y="88881"/>
                  </a:lnTo>
                  <a:lnTo>
                    <a:pt x="87628" y="84755"/>
                  </a:lnTo>
                  <a:close/>
                  <a:moveTo>
                    <a:pt x="37389" y="87658"/>
                  </a:moveTo>
                  <a:lnTo>
                    <a:pt x="46275" y="91166"/>
                  </a:lnTo>
                  <a:lnTo>
                    <a:pt x="36829" y="98697"/>
                  </a:lnTo>
                  <a:cubicBezTo>
                    <a:pt x="36681" y="98446"/>
                    <a:pt x="36416" y="98284"/>
                    <a:pt x="36121" y="98269"/>
                  </a:cubicBezTo>
                  <a:cubicBezTo>
                    <a:pt x="36033" y="98269"/>
                    <a:pt x="35944" y="98284"/>
                    <a:pt x="35856" y="98313"/>
                  </a:cubicBezTo>
                  <a:lnTo>
                    <a:pt x="31302" y="90635"/>
                  </a:lnTo>
                  <a:lnTo>
                    <a:pt x="36504" y="87688"/>
                  </a:lnTo>
                  <a:cubicBezTo>
                    <a:pt x="36636" y="87771"/>
                    <a:pt x="36781" y="87812"/>
                    <a:pt x="36925" y="87812"/>
                  </a:cubicBezTo>
                  <a:cubicBezTo>
                    <a:pt x="37087" y="87812"/>
                    <a:pt x="37248" y="87760"/>
                    <a:pt x="37389" y="87658"/>
                  </a:cubicBezTo>
                  <a:close/>
                  <a:moveTo>
                    <a:pt x="14546" y="78683"/>
                  </a:moveTo>
                  <a:lnTo>
                    <a:pt x="26557" y="83399"/>
                  </a:lnTo>
                  <a:lnTo>
                    <a:pt x="30757" y="90503"/>
                  </a:lnTo>
                  <a:lnTo>
                    <a:pt x="16049" y="98829"/>
                  </a:lnTo>
                  <a:cubicBezTo>
                    <a:pt x="15911" y="98650"/>
                    <a:pt x="15708" y="98548"/>
                    <a:pt x="15489" y="98548"/>
                  </a:cubicBezTo>
                  <a:cubicBezTo>
                    <a:pt x="15474" y="98548"/>
                    <a:pt x="15460" y="98548"/>
                    <a:pt x="15445" y="98549"/>
                  </a:cubicBezTo>
                  <a:cubicBezTo>
                    <a:pt x="15356" y="98549"/>
                    <a:pt x="15283" y="98564"/>
                    <a:pt x="15194" y="98593"/>
                  </a:cubicBezTo>
                  <a:lnTo>
                    <a:pt x="6499" y="83561"/>
                  </a:lnTo>
                  <a:lnTo>
                    <a:pt x="14546" y="78683"/>
                  </a:lnTo>
                  <a:close/>
                  <a:moveTo>
                    <a:pt x="79243" y="86214"/>
                  </a:moveTo>
                  <a:lnTo>
                    <a:pt x="83369" y="88955"/>
                  </a:lnTo>
                  <a:lnTo>
                    <a:pt x="74910" y="98564"/>
                  </a:lnTo>
                  <a:cubicBezTo>
                    <a:pt x="74836" y="98549"/>
                    <a:pt x="74762" y="98534"/>
                    <a:pt x="74703" y="98534"/>
                  </a:cubicBezTo>
                  <a:cubicBezTo>
                    <a:pt x="74453" y="98534"/>
                    <a:pt x="74217" y="98652"/>
                    <a:pt x="74070" y="98859"/>
                  </a:cubicBezTo>
                  <a:lnTo>
                    <a:pt x="70724" y="96117"/>
                  </a:lnTo>
                  <a:lnTo>
                    <a:pt x="78653" y="86332"/>
                  </a:lnTo>
                  <a:cubicBezTo>
                    <a:pt x="78712" y="86347"/>
                    <a:pt x="78756" y="86347"/>
                    <a:pt x="78800" y="86347"/>
                  </a:cubicBezTo>
                  <a:cubicBezTo>
                    <a:pt x="78963" y="86347"/>
                    <a:pt x="79125" y="86302"/>
                    <a:pt x="79243" y="86214"/>
                  </a:cubicBezTo>
                  <a:close/>
                  <a:moveTo>
                    <a:pt x="54086" y="85418"/>
                  </a:moveTo>
                  <a:lnTo>
                    <a:pt x="67025" y="98873"/>
                  </a:lnTo>
                  <a:lnTo>
                    <a:pt x="67025" y="98873"/>
                  </a:lnTo>
                  <a:lnTo>
                    <a:pt x="47071" y="91033"/>
                  </a:lnTo>
                  <a:lnTo>
                    <a:pt x="54086" y="85418"/>
                  </a:lnTo>
                  <a:close/>
                  <a:moveTo>
                    <a:pt x="0" y="1"/>
                  </a:moveTo>
                  <a:lnTo>
                    <a:pt x="0" y="841"/>
                  </a:lnTo>
                  <a:cubicBezTo>
                    <a:pt x="30" y="870"/>
                    <a:pt x="44" y="900"/>
                    <a:pt x="74" y="914"/>
                  </a:cubicBezTo>
                  <a:cubicBezTo>
                    <a:pt x="221" y="1047"/>
                    <a:pt x="413" y="1121"/>
                    <a:pt x="604" y="1121"/>
                  </a:cubicBezTo>
                  <a:lnTo>
                    <a:pt x="619" y="1121"/>
                  </a:lnTo>
                  <a:lnTo>
                    <a:pt x="11127" y="14679"/>
                  </a:lnTo>
                  <a:cubicBezTo>
                    <a:pt x="10876" y="15047"/>
                    <a:pt x="10950" y="15563"/>
                    <a:pt x="11304" y="15843"/>
                  </a:cubicBezTo>
                  <a:lnTo>
                    <a:pt x="295" y="28326"/>
                  </a:lnTo>
                  <a:cubicBezTo>
                    <a:pt x="236" y="28311"/>
                    <a:pt x="192" y="28311"/>
                    <a:pt x="147" y="28296"/>
                  </a:cubicBezTo>
                  <a:lnTo>
                    <a:pt x="15" y="28296"/>
                  </a:lnTo>
                  <a:lnTo>
                    <a:pt x="15" y="29873"/>
                  </a:lnTo>
                  <a:lnTo>
                    <a:pt x="74" y="29873"/>
                  </a:lnTo>
                  <a:cubicBezTo>
                    <a:pt x="236" y="29873"/>
                    <a:pt x="398" y="29829"/>
                    <a:pt x="531" y="29741"/>
                  </a:cubicBezTo>
                  <a:lnTo>
                    <a:pt x="4451" y="33838"/>
                  </a:lnTo>
                  <a:lnTo>
                    <a:pt x="855" y="38273"/>
                  </a:lnTo>
                  <a:cubicBezTo>
                    <a:pt x="707" y="38156"/>
                    <a:pt x="531" y="38097"/>
                    <a:pt x="339" y="38097"/>
                  </a:cubicBezTo>
                  <a:cubicBezTo>
                    <a:pt x="251" y="38097"/>
                    <a:pt x="162" y="38111"/>
                    <a:pt x="88" y="38141"/>
                  </a:cubicBezTo>
                  <a:lnTo>
                    <a:pt x="15" y="38170"/>
                  </a:lnTo>
                  <a:lnTo>
                    <a:pt x="15" y="39615"/>
                  </a:lnTo>
                  <a:cubicBezTo>
                    <a:pt x="30" y="39629"/>
                    <a:pt x="59" y="39644"/>
                    <a:pt x="74" y="39644"/>
                  </a:cubicBezTo>
                  <a:cubicBezTo>
                    <a:pt x="162" y="39674"/>
                    <a:pt x="251" y="39688"/>
                    <a:pt x="339" y="39688"/>
                  </a:cubicBezTo>
                  <a:cubicBezTo>
                    <a:pt x="457" y="39688"/>
                    <a:pt x="575" y="39659"/>
                    <a:pt x="693" y="39615"/>
                  </a:cubicBezTo>
                  <a:lnTo>
                    <a:pt x="6484" y="49415"/>
                  </a:lnTo>
                  <a:lnTo>
                    <a:pt x="413" y="55634"/>
                  </a:lnTo>
                  <a:cubicBezTo>
                    <a:pt x="354" y="55605"/>
                    <a:pt x="280" y="55605"/>
                    <a:pt x="206" y="55605"/>
                  </a:cubicBezTo>
                  <a:lnTo>
                    <a:pt x="74" y="55605"/>
                  </a:lnTo>
                  <a:cubicBezTo>
                    <a:pt x="59" y="55619"/>
                    <a:pt x="30" y="55619"/>
                    <a:pt x="15" y="55619"/>
                  </a:cubicBezTo>
                  <a:lnTo>
                    <a:pt x="15" y="57167"/>
                  </a:lnTo>
                  <a:cubicBezTo>
                    <a:pt x="30" y="57167"/>
                    <a:pt x="59" y="57181"/>
                    <a:pt x="74" y="57181"/>
                  </a:cubicBezTo>
                  <a:cubicBezTo>
                    <a:pt x="118" y="57181"/>
                    <a:pt x="162" y="57196"/>
                    <a:pt x="206" y="57196"/>
                  </a:cubicBezTo>
                  <a:cubicBezTo>
                    <a:pt x="486" y="57196"/>
                    <a:pt x="752" y="57049"/>
                    <a:pt x="884" y="56784"/>
                  </a:cubicBezTo>
                  <a:lnTo>
                    <a:pt x="12851" y="60203"/>
                  </a:lnTo>
                  <a:lnTo>
                    <a:pt x="14693" y="63327"/>
                  </a:lnTo>
                  <a:cubicBezTo>
                    <a:pt x="14413" y="63401"/>
                    <a:pt x="14207" y="63636"/>
                    <a:pt x="14163" y="63916"/>
                  </a:cubicBezTo>
                  <a:lnTo>
                    <a:pt x="604" y="72140"/>
                  </a:lnTo>
                  <a:cubicBezTo>
                    <a:pt x="486" y="72066"/>
                    <a:pt x="354" y="72037"/>
                    <a:pt x="206" y="72037"/>
                  </a:cubicBezTo>
                  <a:lnTo>
                    <a:pt x="74" y="72037"/>
                  </a:lnTo>
                  <a:cubicBezTo>
                    <a:pt x="59" y="72051"/>
                    <a:pt x="30" y="72051"/>
                    <a:pt x="15" y="72051"/>
                  </a:cubicBezTo>
                  <a:lnTo>
                    <a:pt x="15" y="73599"/>
                  </a:lnTo>
                  <a:cubicBezTo>
                    <a:pt x="30" y="73599"/>
                    <a:pt x="59" y="73614"/>
                    <a:pt x="74" y="73614"/>
                  </a:cubicBezTo>
                  <a:cubicBezTo>
                    <a:pt x="103" y="73614"/>
                    <a:pt x="133" y="73620"/>
                    <a:pt x="162" y="73620"/>
                  </a:cubicBezTo>
                  <a:cubicBezTo>
                    <a:pt x="177" y="73620"/>
                    <a:pt x="192" y="73618"/>
                    <a:pt x="206" y="73614"/>
                  </a:cubicBezTo>
                  <a:lnTo>
                    <a:pt x="280" y="73614"/>
                  </a:lnTo>
                  <a:lnTo>
                    <a:pt x="4318" y="80584"/>
                  </a:lnTo>
                  <a:lnTo>
                    <a:pt x="781" y="86185"/>
                  </a:lnTo>
                  <a:cubicBezTo>
                    <a:pt x="693" y="85890"/>
                    <a:pt x="413" y="85698"/>
                    <a:pt x="118" y="85698"/>
                  </a:cubicBezTo>
                  <a:lnTo>
                    <a:pt x="15" y="85698"/>
                  </a:lnTo>
                  <a:lnTo>
                    <a:pt x="15" y="87275"/>
                  </a:lnTo>
                  <a:lnTo>
                    <a:pt x="74" y="87275"/>
                  </a:lnTo>
                  <a:cubicBezTo>
                    <a:pt x="236" y="87275"/>
                    <a:pt x="398" y="87216"/>
                    <a:pt x="531" y="87128"/>
                  </a:cubicBezTo>
                  <a:cubicBezTo>
                    <a:pt x="560" y="87128"/>
                    <a:pt x="604" y="87128"/>
                    <a:pt x="634" y="87098"/>
                  </a:cubicBezTo>
                  <a:lnTo>
                    <a:pt x="6160" y="83753"/>
                  </a:lnTo>
                  <a:lnTo>
                    <a:pt x="14870" y="98785"/>
                  </a:lnTo>
                  <a:cubicBezTo>
                    <a:pt x="14737" y="98962"/>
                    <a:pt x="14664" y="99183"/>
                    <a:pt x="14693" y="99404"/>
                  </a:cubicBezTo>
                  <a:lnTo>
                    <a:pt x="16211" y="99404"/>
                  </a:lnTo>
                  <a:cubicBezTo>
                    <a:pt x="16226" y="99330"/>
                    <a:pt x="16226" y="99271"/>
                    <a:pt x="16211" y="99198"/>
                  </a:cubicBezTo>
                  <a:lnTo>
                    <a:pt x="30978" y="90827"/>
                  </a:lnTo>
                  <a:lnTo>
                    <a:pt x="35546" y="98564"/>
                  </a:lnTo>
                  <a:cubicBezTo>
                    <a:pt x="35414" y="98711"/>
                    <a:pt x="35340" y="98888"/>
                    <a:pt x="35340" y="99080"/>
                  </a:cubicBezTo>
                  <a:lnTo>
                    <a:pt x="35340" y="99212"/>
                  </a:lnTo>
                  <a:cubicBezTo>
                    <a:pt x="35340" y="99271"/>
                    <a:pt x="35355" y="99345"/>
                    <a:pt x="35370" y="99404"/>
                  </a:cubicBezTo>
                  <a:lnTo>
                    <a:pt x="36902" y="99404"/>
                  </a:lnTo>
                  <a:cubicBezTo>
                    <a:pt x="36917" y="99345"/>
                    <a:pt x="36932" y="99271"/>
                    <a:pt x="36932" y="99212"/>
                  </a:cubicBezTo>
                  <a:lnTo>
                    <a:pt x="36932" y="99139"/>
                  </a:lnTo>
                  <a:lnTo>
                    <a:pt x="46717" y="91328"/>
                  </a:lnTo>
                  <a:lnTo>
                    <a:pt x="67055" y="99315"/>
                  </a:lnTo>
                  <a:lnTo>
                    <a:pt x="67055" y="99404"/>
                  </a:lnTo>
                  <a:lnTo>
                    <a:pt x="68573" y="99404"/>
                  </a:lnTo>
                  <a:cubicBezTo>
                    <a:pt x="68587" y="99242"/>
                    <a:pt x="68558" y="99065"/>
                    <a:pt x="68470" y="98918"/>
                  </a:cubicBezTo>
                  <a:lnTo>
                    <a:pt x="70489" y="96427"/>
                  </a:lnTo>
                  <a:lnTo>
                    <a:pt x="73937" y="99257"/>
                  </a:lnTo>
                  <a:cubicBezTo>
                    <a:pt x="73937" y="99301"/>
                    <a:pt x="73937" y="99360"/>
                    <a:pt x="73937" y="99404"/>
                  </a:cubicBezTo>
                  <a:lnTo>
                    <a:pt x="75470" y="99404"/>
                  </a:lnTo>
                  <a:cubicBezTo>
                    <a:pt x="75485" y="99183"/>
                    <a:pt x="75411" y="98947"/>
                    <a:pt x="75263" y="98770"/>
                  </a:cubicBezTo>
                  <a:lnTo>
                    <a:pt x="83708" y="89191"/>
                  </a:lnTo>
                  <a:lnTo>
                    <a:pt x="98593" y="99094"/>
                  </a:lnTo>
                  <a:cubicBezTo>
                    <a:pt x="98593" y="99212"/>
                    <a:pt x="98622" y="99315"/>
                    <a:pt x="98652" y="99419"/>
                  </a:cubicBezTo>
                  <a:lnTo>
                    <a:pt x="99433" y="99419"/>
                  </a:lnTo>
                  <a:lnTo>
                    <a:pt x="99433" y="98299"/>
                  </a:lnTo>
                  <a:lnTo>
                    <a:pt x="99344" y="98299"/>
                  </a:lnTo>
                  <a:lnTo>
                    <a:pt x="88837" y="84740"/>
                  </a:lnTo>
                  <a:cubicBezTo>
                    <a:pt x="89087" y="84372"/>
                    <a:pt x="89013" y="83856"/>
                    <a:pt x="88674" y="83576"/>
                  </a:cubicBezTo>
                  <a:lnTo>
                    <a:pt x="99418" y="71388"/>
                  </a:lnTo>
                  <a:lnTo>
                    <a:pt x="99418" y="69635"/>
                  </a:lnTo>
                  <a:lnTo>
                    <a:pt x="95513" y="65552"/>
                  </a:lnTo>
                  <a:lnTo>
                    <a:pt x="99108" y="61116"/>
                  </a:lnTo>
                  <a:cubicBezTo>
                    <a:pt x="99197" y="61190"/>
                    <a:pt x="99300" y="61249"/>
                    <a:pt x="99418" y="61278"/>
                  </a:cubicBezTo>
                  <a:lnTo>
                    <a:pt x="99418" y="59731"/>
                  </a:lnTo>
                  <a:cubicBezTo>
                    <a:pt x="99374" y="59746"/>
                    <a:pt x="99330" y="59760"/>
                    <a:pt x="99285" y="59775"/>
                  </a:cubicBezTo>
                  <a:lnTo>
                    <a:pt x="93479" y="49975"/>
                  </a:lnTo>
                  <a:lnTo>
                    <a:pt x="99418" y="43903"/>
                  </a:lnTo>
                  <a:lnTo>
                    <a:pt x="99418" y="42282"/>
                  </a:lnTo>
                  <a:cubicBezTo>
                    <a:pt x="99271" y="42341"/>
                    <a:pt x="99153" y="42459"/>
                    <a:pt x="99079" y="42606"/>
                  </a:cubicBezTo>
                  <a:lnTo>
                    <a:pt x="87112" y="39202"/>
                  </a:lnTo>
                  <a:lnTo>
                    <a:pt x="85270" y="36078"/>
                  </a:lnTo>
                  <a:cubicBezTo>
                    <a:pt x="85535" y="36004"/>
                    <a:pt x="85742" y="35768"/>
                    <a:pt x="85786" y="35488"/>
                  </a:cubicBezTo>
                  <a:lnTo>
                    <a:pt x="99344" y="27265"/>
                  </a:lnTo>
                  <a:cubicBezTo>
                    <a:pt x="99374" y="27265"/>
                    <a:pt x="99388" y="27279"/>
                    <a:pt x="99418" y="27294"/>
                  </a:cubicBezTo>
                  <a:lnTo>
                    <a:pt x="99418" y="25349"/>
                  </a:lnTo>
                  <a:lnTo>
                    <a:pt x="95645" y="18820"/>
                  </a:lnTo>
                  <a:lnTo>
                    <a:pt x="99167" y="13220"/>
                  </a:lnTo>
                  <a:cubicBezTo>
                    <a:pt x="99212" y="13367"/>
                    <a:pt x="99300" y="13485"/>
                    <a:pt x="99418" y="13574"/>
                  </a:cubicBezTo>
                  <a:lnTo>
                    <a:pt x="99418" y="12262"/>
                  </a:lnTo>
                  <a:cubicBezTo>
                    <a:pt x="99388" y="12262"/>
                    <a:pt x="99344" y="12277"/>
                    <a:pt x="99315" y="12292"/>
                  </a:cubicBezTo>
                  <a:lnTo>
                    <a:pt x="93788" y="15637"/>
                  </a:lnTo>
                  <a:lnTo>
                    <a:pt x="85093" y="605"/>
                  </a:lnTo>
                  <a:cubicBezTo>
                    <a:pt x="85226" y="428"/>
                    <a:pt x="85285" y="207"/>
                    <a:pt x="85270" y="1"/>
                  </a:cubicBezTo>
                  <a:lnTo>
                    <a:pt x="83737" y="1"/>
                  </a:lnTo>
                  <a:cubicBezTo>
                    <a:pt x="83737" y="60"/>
                    <a:pt x="83737" y="133"/>
                    <a:pt x="83737" y="192"/>
                  </a:cubicBezTo>
                  <a:lnTo>
                    <a:pt x="68985" y="8563"/>
                  </a:lnTo>
                  <a:lnTo>
                    <a:pt x="64417" y="841"/>
                  </a:lnTo>
                  <a:cubicBezTo>
                    <a:pt x="64549" y="693"/>
                    <a:pt x="64608" y="516"/>
                    <a:pt x="64623" y="325"/>
                  </a:cubicBezTo>
                  <a:lnTo>
                    <a:pt x="64623" y="192"/>
                  </a:lnTo>
                  <a:cubicBezTo>
                    <a:pt x="64623" y="133"/>
                    <a:pt x="64608" y="60"/>
                    <a:pt x="64594" y="1"/>
                  </a:cubicBezTo>
                  <a:lnTo>
                    <a:pt x="63061" y="1"/>
                  </a:lnTo>
                  <a:cubicBezTo>
                    <a:pt x="63046" y="60"/>
                    <a:pt x="63032" y="133"/>
                    <a:pt x="63032" y="192"/>
                  </a:cubicBezTo>
                  <a:lnTo>
                    <a:pt x="63032" y="266"/>
                  </a:lnTo>
                  <a:lnTo>
                    <a:pt x="53246" y="8077"/>
                  </a:lnTo>
                  <a:lnTo>
                    <a:pt x="32923" y="89"/>
                  </a:lnTo>
                  <a:cubicBezTo>
                    <a:pt x="32923" y="60"/>
                    <a:pt x="32923" y="30"/>
                    <a:pt x="32923" y="1"/>
                  </a:cubicBezTo>
                  <a:lnTo>
                    <a:pt x="31391" y="1"/>
                  </a:lnTo>
                  <a:cubicBezTo>
                    <a:pt x="31376" y="163"/>
                    <a:pt x="31405" y="340"/>
                    <a:pt x="31494" y="487"/>
                  </a:cubicBezTo>
                  <a:lnTo>
                    <a:pt x="29475" y="2978"/>
                  </a:lnTo>
                  <a:lnTo>
                    <a:pt x="26026" y="148"/>
                  </a:lnTo>
                  <a:cubicBezTo>
                    <a:pt x="26026" y="89"/>
                    <a:pt x="26026" y="45"/>
                    <a:pt x="26026" y="1"/>
                  </a:cubicBezTo>
                  <a:lnTo>
                    <a:pt x="24493" y="1"/>
                  </a:lnTo>
                  <a:cubicBezTo>
                    <a:pt x="24479" y="222"/>
                    <a:pt x="24552" y="458"/>
                    <a:pt x="24700" y="620"/>
                  </a:cubicBezTo>
                  <a:lnTo>
                    <a:pt x="16255" y="10214"/>
                  </a:lnTo>
                  <a:lnTo>
                    <a:pt x="1371" y="310"/>
                  </a:lnTo>
                  <a:cubicBezTo>
                    <a:pt x="1371" y="207"/>
                    <a:pt x="1341" y="89"/>
                    <a:pt x="1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" name="Google Shape;241;p24"/>
          <p:cNvSpPr/>
          <p:nvPr/>
        </p:nvSpPr>
        <p:spPr>
          <a:xfrm>
            <a:off x="2274175" y="537150"/>
            <a:ext cx="4595700" cy="4069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4"/>
          <p:cNvSpPr txBox="1">
            <a:spLocks noGrp="1"/>
          </p:cNvSpPr>
          <p:nvPr>
            <p:ph type="title"/>
          </p:nvPr>
        </p:nvSpPr>
        <p:spPr>
          <a:xfrm>
            <a:off x="2766150" y="615700"/>
            <a:ext cx="3611700" cy="8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4"/>
          <p:cNvSpPr txBox="1">
            <a:spLocks noGrp="1"/>
          </p:cNvSpPr>
          <p:nvPr>
            <p:ph type="subTitle" idx="1"/>
          </p:nvPr>
        </p:nvSpPr>
        <p:spPr>
          <a:xfrm>
            <a:off x="2334300" y="2028900"/>
            <a:ext cx="44754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4" name="Google Shape;244;p24"/>
          <p:cNvSpPr txBox="1">
            <a:spLocks noGrp="1"/>
          </p:cNvSpPr>
          <p:nvPr>
            <p:ph type="subTitle" idx="2"/>
          </p:nvPr>
        </p:nvSpPr>
        <p:spPr>
          <a:xfrm>
            <a:off x="2793750" y="1699350"/>
            <a:ext cx="3556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5" name="Google Shape;245;p24"/>
          <p:cNvSpPr txBox="1"/>
          <p:nvPr/>
        </p:nvSpPr>
        <p:spPr>
          <a:xfrm>
            <a:off x="2618100" y="3579250"/>
            <a:ext cx="3907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 rot="10800000">
            <a:off x="30" y="-7"/>
            <a:ext cx="9144214" cy="5157060"/>
            <a:chOff x="1614300" y="238125"/>
            <a:chExt cx="4406850" cy="2485450"/>
          </a:xfrm>
        </p:grpSpPr>
        <p:sp>
          <p:nvSpPr>
            <p:cNvPr id="16" name="Google Shape;16;p3"/>
            <p:cNvSpPr/>
            <p:nvPr/>
          </p:nvSpPr>
          <p:spPr>
            <a:xfrm>
              <a:off x="1614300" y="238125"/>
              <a:ext cx="2486200" cy="2485450"/>
            </a:xfrm>
            <a:custGeom>
              <a:avLst/>
              <a:gdLst/>
              <a:ahLst/>
              <a:cxnLst/>
              <a:rect l="l" t="t" r="r" b="b"/>
              <a:pathLst>
                <a:path w="99448" h="99418" extrusionOk="0">
                  <a:moveTo>
                    <a:pt x="36298" y="707"/>
                  </a:moveTo>
                  <a:lnTo>
                    <a:pt x="45760" y="8253"/>
                  </a:lnTo>
                  <a:lnTo>
                    <a:pt x="36873" y="11760"/>
                  </a:lnTo>
                  <a:cubicBezTo>
                    <a:pt x="36754" y="11668"/>
                    <a:pt x="36611" y="11611"/>
                    <a:pt x="36455" y="11611"/>
                  </a:cubicBezTo>
                  <a:cubicBezTo>
                    <a:pt x="36438" y="11611"/>
                    <a:pt x="36420" y="11612"/>
                    <a:pt x="36402" y="11613"/>
                  </a:cubicBezTo>
                  <a:cubicBezTo>
                    <a:pt x="36383" y="11611"/>
                    <a:pt x="36364" y="11610"/>
                    <a:pt x="36346" y="11610"/>
                  </a:cubicBezTo>
                  <a:cubicBezTo>
                    <a:pt x="36217" y="11610"/>
                    <a:pt x="36092" y="11654"/>
                    <a:pt x="35989" y="11731"/>
                  </a:cubicBezTo>
                  <a:lnTo>
                    <a:pt x="30787" y="8783"/>
                  </a:lnTo>
                  <a:lnTo>
                    <a:pt x="35341" y="1076"/>
                  </a:lnTo>
                  <a:cubicBezTo>
                    <a:pt x="35396" y="1109"/>
                    <a:pt x="35468" y="1126"/>
                    <a:pt x="35537" y="1126"/>
                  </a:cubicBezTo>
                  <a:cubicBezTo>
                    <a:pt x="35561" y="1126"/>
                    <a:pt x="35584" y="1124"/>
                    <a:pt x="35606" y="1120"/>
                  </a:cubicBezTo>
                  <a:cubicBezTo>
                    <a:pt x="35901" y="1120"/>
                    <a:pt x="36166" y="958"/>
                    <a:pt x="36298" y="707"/>
                  </a:cubicBezTo>
                  <a:close/>
                  <a:moveTo>
                    <a:pt x="73554" y="560"/>
                  </a:moveTo>
                  <a:cubicBezTo>
                    <a:pt x="73702" y="752"/>
                    <a:pt x="73938" y="870"/>
                    <a:pt x="74188" y="870"/>
                  </a:cubicBezTo>
                  <a:cubicBezTo>
                    <a:pt x="74247" y="870"/>
                    <a:pt x="74321" y="855"/>
                    <a:pt x="74394" y="840"/>
                  </a:cubicBezTo>
                  <a:lnTo>
                    <a:pt x="82868" y="10449"/>
                  </a:lnTo>
                  <a:lnTo>
                    <a:pt x="78742" y="13190"/>
                  </a:lnTo>
                  <a:cubicBezTo>
                    <a:pt x="78609" y="13101"/>
                    <a:pt x="78447" y="13057"/>
                    <a:pt x="78300" y="13057"/>
                  </a:cubicBezTo>
                  <a:cubicBezTo>
                    <a:pt x="78241" y="13057"/>
                    <a:pt x="78197" y="13072"/>
                    <a:pt x="78152" y="13072"/>
                  </a:cubicBezTo>
                  <a:lnTo>
                    <a:pt x="70209" y="3286"/>
                  </a:lnTo>
                  <a:lnTo>
                    <a:pt x="73554" y="560"/>
                  </a:lnTo>
                  <a:close/>
                  <a:moveTo>
                    <a:pt x="66510" y="516"/>
                  </a:moveTo>
                  <a:lnTo>
                    <a:pt x="53571" y="13971"/>
                  </a:lnTo>
                  <a:lnTo>
                    <a:pt x="46556" y="8371"/>
                  </a:lnTo>
                  <a:lnTo>
                    <a:pt x="66510" y="516"/>
                  </a:lnTo>
                  <a:close/>
                  <a:moveTo>
                    <a:pt x="98166" y="737"/>
                  </a:moveTo>
                  <a:cubicBezTo>
                    <a:pt x="98225" y="840"/>
                    <a:pt x="98298" y="943"/>
                    <a:pt x="98402" y="1002"/>
                  </a:cubicBezTo>
                  <a:lnTo>
                    <a:pt x="87997" y="14443"/>
                  </a:lnTo>
                  <a:cubicBezTo>
                    <a:pt x="87909" y="14398"/>
                    <a:pt x="87805" y="14384"/>
                    <a:pt x="87702" y="14384"/>
                  </a:cubicBezTo>
                  <a:cubicBezTo>
                    <a:pt x="87687" y="14383"/>
                    <a:pt x="87672" y="14382"/>
                    <a:pt x="87658" y="14382"/>
                  </a:cubicBezTo>
                  <a:cubicBezTo>
                    <a:pt x="87439" y="14382"/>
                    <a:pt x="87236" y="14483"/>
                    <a:pt x="87098" y="14649"/>
                  </a:cubicBezTo>
                  <a:lnTo>
                    <a:pt x="83458" y="10522"/>
                  </a:lnTo>
                  <a:lnTo>
                    <a:pt x="98166" y="737"/>
                  </a:lnTo>
                  <a:close/>
                  <a:moveTo>
                    <a:pt x="66849" y="737"/>
                  </a:moveTo>
                  <a:cubicBezTo>
                    <a:pt x="66982" y="825"/>
                    <a:pt x="67129" y="870"/>
                    <a:pt x="67291" y="870"/>
                  </a:cubicBezTo>
                  <a:cubicBezTo>
                    <a:pt x="67409" y="870"/>
                    <a:pt x="67542" y="825"/>
                    <a:pt x="67659" y="766"/>
                  </a:cubicBezTo>
                  <a:lnTo>
                    <a:pt x="69649" y="3227"/>
                  </a:lnTo>
                  <a:lnTo>
                    <a:pt x="55398" y="14885"/>
                  </a:lnTo>
                  <a:cubicBezTo>
                    <a:pt x="55261" y="14734"/>
                    <a:pt x="55074" y="14647"/>
                    <a:pt x="54871" y="14647"/>
                  </a:cubicBezTo>
                  <a:cubicBezTo>
                    <a:pt x="54855" y="14647"/>
                    <a:pt x="54839" y="14648"/>
                    <a:pt x="54823" y="14649"/>
                  </a:cubicBezTo>
                  <a:cubicBezTo>
                    <a:pt x="54705" y="14649"/>
                    <a:pt x="54602" y="14664"/>
                    <a:pt x="54499" y="14723"/>
                  </a:cubicBezTo>
                  <a:lnTo>
                    <a:pt x="53880" y="14222"/>
                  </a:lnTo>
                  <a:lnTo>
                    <a:pt x="66849" y="737"/>
                  </a:lnTo>
                  <a:close/>
                  <a:moveTo>
                    <a:pt x="30580" y="9108"/>
                  </a:moveTo>
                  <a:lnTo>
                    <a:pt x="35724" y="12026"/>
                  </a:lnTo>
                  <a:cubicBezTo>
                    <a:pt x="35680" y="12085"/>
                    <a:pt x="35665" y="12158"/>
                    <a:pt x="35650" y="12232"/>
                  </a:cubicBezTo>
                  <a:lnTo>
                    <a:pt x="26646" y="15769"/>
                  </a:lnTo>
                  <a:lnTo>
                    <a:pt x="30580" y="9108"/>
                  </a:lnTo>
                  <a:close/>
                  <a:moveTo>
                    <a:pt x="634" y="13087"/>
                  </a:moveTo>
                  <a:lnTo>
                    <a:pt x="5439" y="15990"/>
                  </a:lnTo>
                  <a:lnTo>
                    <a:pt x="4024" y="18436"/>
                  </a:lnTo>
                  <a:lnTo>
                    <a:pt x="634" y="13087"/>
                  </a:lnTo>
                  <a:close/>
                  <a:moveTo>
                    <a:pt x="46128" y="8533"/>
                  </a:moveTo>
                  <a:lnTo>
                    <a:pt x="53291" y="14266"/>
                  </a:lnTo>
                  <a:lnTo>
                    <a:pt x="48973" y="18761"/>
                  </a:lnTo>
                  <a:lnTo>
                    <a:pt x="48869" y="18761"/>
                  </a:lnTo>
                  <a:cubicBezTo>
                    <a:pt x="48752" y="18761"/>
                    <a:pt x="48634" y="18775"/>
                    <a:pt x="48530" y="18820"/>
                  </a:cubicBezTo>
                  <a:lnTo>
                    <a:pt x="37183" y="12394"/>
                  </a:lnTo>
                  <a:cubicBezTo>
                    <a:pt x="37168" y="12276"/>
                    <a:pt x="37153" y="12173"/>
                    <a:pt x="37124" y="12085"/>
                  </a:cubicBezTo>
                  <a:lnTo>
                    <a:pt x="46128" y="8533"/>
                  </a:lnTo>
                  <a:close/>
                  <a:moveTo>
                    <a:pt x="53600" y="14516"/>
                  </a:moveTo>
                  <a:lnTo>
                    <a:pt x="54190" y="14988"/>
                  </a:lnTo>
                  <a:cubicBezTo>
                    <a:pt x="54027" y="15268"/>
                    <a:pt x="54027" y="15607"/>
                    <a:pt x="54175" y="15887"/>
                  </a:cubicBezTo>
                  <a:lnTo>
                    <a:pt x="49739" y="19527"/>
                  </a:lnTo>
                  <a:lnTo>
                    <a:pt x="49621" y="19453"/>
                  </a:lnTo>
                  <a:cubicBezTo>
                    <a:pt x="49606" y="19262"/>
                    <a:pt x="49503" y="19070"/>
                    <a:pt x="49356" y="18937"/>
                  </a:cubicBezTo>
                  <a:lnTo>
                    <a:pt x="53600" y="14516"/>
                  </a:lnTo>
                  <a:close/>
                  <a:moveTo>
                    <a:pt x="83119" y="10729"/>
                  </a:moveTo>
                  <a:lnTo>
                    <a:pt x="86936" y="15076"/>
                  </a:lnTo>
                  <a:cubicBezTo>
                    <a:pt x="86921" y="15268"/>
                    <a:pt x="86965" y="15474"/>
                    <a:pt x="87069" y="15651"/>
                  </a:cubicBezTo>
                  <a:lnTo>
                    <a:pt x="83723" y="19954"/>
                  </a:lnTo>
                  <a:lnTo>
                    <a:pt x="79007" y="14148"/>
                  </a:lnTo>
                  <a:cubicBezTo>
                    <a:pt x="79081" y="13927"/>
                    <a:pt x="79066" y="13706"/>
                    <a:pt x="78978" y="13499"/>
                  </a:cubicBezTo>
                  <a:lnTo>
                    <a:pt x="83119" y="10729"/>
                  </a:lnTo>
                  <a:close/>
                  <a:moveTo>
                    <a:pt x="15534" y="575"/>
                  </a:moveTo>
                  <a:lnTo>
                    <a:pt x="30241" y="8916"/>
                  </a:lnTo>
                  <a:lnTo>
                    <a:pt x="26041" y="16005"/>
                  </a:lnTo>
                  <a:lnTo>
                    <a:pt x="14030" y="20735"/>
                  </a:lnTo>
                  <a:lnTo>
                    <a:pt x="5984" y="15843"/>
                  </a:lnTo>
                  <a:lnTo>
                    <a:pt x="14679" y="825"/>
                  </a:lnTo>
                  <a:cubicBezTo>
                    <a:pt x="14767" y="840"/>
                    <a:pt x="14841" y="855"/>
                    <a:pt x="14929" y="855"/>
                  </a:cubicBezTo>
                  <a:cubicBezTo>
                    <a:pt x="14944" y="856"/>
                    <a:pt x="14959" y="856"/>
                    <a:pt x="14974" y="856"/>
                  </a:cubicBezTo>
                  <a:cubicBezTo>
                    <a:pt x="15193" y="856"/>
                    <a:pt x="15396" y="754"/>
                    <a:pt x="15534" y="575"/>
                  </a:cubicBezTo>
                  <a:close/>
                  <a:moveTo>
                    <a:pt x="69900" y="3537"/>
                  </a:moveTo>
                  <a:lnTo>
                    <a:pt x="77769" y="13249"/>
                  </a:lnTo>
                  <a:cubicBezTo>
                    <a:pt x="77578" y="13440"/>
                    <a:pt x="77489" y="13720"/>
                    <a:pt x="77533" y="13986"/>
                  </a:cubicBezTo>
                  <a:lnTo>
                    <a:pt x="64476" y="22681"/>
                  </a:lnTo>
                  <a:lnTo>
                    <a:pt x="55590" y="15592"/>
                  </a:lnTo>
                  <a:cubicBezTo>
                    <a:pt x="55604" y="15474"/>
                    <a:pt x="55604" y="15371"/>
                    <a:pt x="55575" y="15253"/>
                  </a:cubicBezTo>
                  <a:lnTo>
                    <a:pt x="69900" y="3537"/>
                  </a:lnTo>
                  <a:close/>
                  <a:moveTo>
                    <a:pt x="48250" y="20057"/>
                  </a:moveTo>
                  <a:cubicBezTo>
                    <a:pt x="48368" y="20205"/>
                    <a:pt x="48545" y="20308"/>
                    <a:pt x="48722" y="20338"/>
                  </a:cubicBezTo>
                  <a:lnTo>
                    <a:pt x="45303" y="23138"/>
                  </a:lnTo>
                  <a:lnTo>
                    <a:pt x="48250" y="20057"/>
                  </a:lnTo>
                  <a:close/>
                  <a:moveTo>
                    <a:pt x="5792" y="16196"/>
                  </a:moveTo>
                  <a:lnTo>
                    <a:pt x="13574" y="20912"/>
                  </a:lnTo>
                  <a:lnTo>
                    <a:pt x="7178" y="23432"/>
                  </a:lnTo>
                  <a:lnTo>
                    <a:pt x="4260" y="18820"/>
                  </a:lnTo>
                  <a:lnTo>
                    <a:pt x="5792" y="16196"/>
                  </a:lnTo>
                  <a:close/>
                  <a:moveTo>
                    <a:pt x="25717" y="16565"/>
                  </a:moveTo>
                  <a:lnTo>
                    <a:pt x="21104" y="24346"/>
                  </a:lnTo>
                  <a:cubicBezTo>
                    <a:pt x="21045" y="24331"/>
                    <a:pt x="20972" y="24317"/>
                    <a:pt x="20898" y="24317"/>
                  </a:cubicBezTo>
                  <a:cubicBezTo>
                    <a:pt x="20692" y="24317"/>
                    <a:pt x="20485" y="24405"/>
                    <a:pt x="20338" y="24552"/>
                  </a:cubicBezTo>
                  <a:lnTo>
                    <a:pt x="14473" y="20986"/>
                  </a:lnTo>
                  <a:lnTo>
                    <a:pt x="25717" y="16565"/>
                  </a:lnTo>
                  <a:close/>
                  <a:moveTo>
                    <a:pt x="55428" y="15975"/>
                  </a:moveTo>
                  <a:lnTo>
                    <a:pt x="64123" y="22917"/>
                  </a:lnTo>
                  <a:lnTo>
                    <a:pt x="60910" y="25053"/>
                  </a:lnTo>
                  <a:cubicBezTo>
                    <a:pt x="60777" y="24921"/>
                    <a:pt x="60586" y="24862"/>
                    <a:pt x="60394" y="24862"/>
                  </a:cubicBezTo>
                  <a:cubicBezTo>
                    <a:pt x="60381" y="24861"/>
                    <a:pt x="60367" y="24861"/>
                    <a:pt x="60354" y="24861"/>
                  </a:cubicBezTo>
                  <a:cubicBezTo>
                    <a:pt x="60105" y="24861"/>
                    <a:pt x="59885" y="24991"/>
                    <a:pt x="59746" y="25201"/>
                  </a:cubicBezTo>
                  <a:lnTo>
                    <a:pt x="50107" y="19733"/>
                  </a:lnTo>
                  <a:lnTo>
                    <a:pt x="54470" y="16167"/>
                  </a:lnTo>
                  <a:cubicBezTo>
                    <a:pt x="54587" y="16211"/>
                    <a:pt x="54705" y="16241"/>
                    <a:pt x="54823" y="16241"/>
                  </a:cubicBezTo>
                  <a:cubicBezTo>
                    <a:pt x="54838" y="16241"/>
                    <a:pt x="54853" y="16242"/>
                    <a:pt x="54868" y="16242"/>
                  </a:cubicBezTo>
                  <a:cubicBezTo>
                    <a:pt x="55087" y="16242"/>
                    <a:pt x="55289" y="16141"/>
                    <a:pt x="55428" y="15975"/>
                  </a:cubicBezTo>
                  <a:close/>
                  <a:moveTo>
                    <a:pt x="4039" y="19203"/>
                  </a:moveTo>
                  <a:lnTo>
                    <a:pt x="6794" y="23580"/>
                  </a:lnTo>
                  <a:lnTo>
                    <a:pt x="339" y="26129"/>
                  </a:lnTo>
                  <a:cubicBezTo>
                    <a:pt x="281" y="26041"/>
                    <a:pt x="222" y="25982"/>
                    <a:pt x="148" y="25923"/>
                  </a:cubicBezTo>
                  <a:lnTo>
                    <a:pt x="4039" y="19203"/>
                  </a:lnTo>
                  <a:close/>
                  <a:moveTo>
                    <a:pt x="64447" y="23167"/>
                  </a:moveTo>
                  <a:lnTo>
                    <a:pt x="72744" y="29799"/>
                  </a:lnTo>
                  <a:lnTo>
                    <a:pt x="61131" y="25805"/>
                  </a:lnTo>
                  <a:cubicBezTo>
                    <a:pt x="61160" y="25672"/>
                    <a:pt x="61160" y="25525"/>
                    <a:pt x="61116" y="25378"/>
                  </a:cubicBezTo>
                  <a:lnTo>
                    <a:pt x="64447" y="23167"/>
                  </a:lnTo>
                  <a:close/>
                  <a:moveTo>
                    <a:pt x="77681" y="14354"/>
                  </a:moveTo>
                  <a:cubicBezTo>
                    <a:pt x="77828" y="14546"/>
                    <a:pt x="78049" y="14649"/>
                    <a:pt x="78285" y="14649"/>
                  </a:cubicBezTo>
                  <a:cubicBezTo>
                    <a:pt x="78462" y="14649"/>
                    <a:pt x="78639" y="14590"/>
                    <a:pt x="78771" y="14487"/>
                  </a:cubicBezTo>
                  <a:lnTo>
                    <a:pt x="83473" y="20293"/>
                  </a:lnTo>
                  <a:lnTo>
                    <a:pt x="75529" y="30550"/>
                  </a:lnTo>
                  <a:cubicBezTo>
                    <a:pt x="75411" y="30462"/>
                    <a:pt x="75264" y="30418"/>
                    <a:pt x="75102" y="30418"/>
                  </a:cubicBezTo>
                  <a:cubicBezTo>
                    <a:pt x="74984" y="30418"/>
                    <a:pt x="74866" y="30447"/>
                    <a:pt x="74763" y="30492"/>
                  </a:cubicBezTo>
                  <a:lnTo>
                    <a:pt x="73864" y="30182"/>
                  </a:lnTo>
                  <a:lnTo>
                    <a:pt x="64786" y="22946"/>
                  </a:lnTo>
                  <a:lnTo>
                    <a:pt x="77681" y="14354"/>
                  </a:lnTo>
                  <a:close/>
                  <a:moveTo>
                    <a:pt x="35665" y="12645"/>
                  </a:moveTo>
                  <a:cubicBezTo>
                    <a:pt x="35748" y="12950"/>
                    <a:pt x="36028" y="13178"/>
                    <a:pt x="36344" y="13178"/>
                  </a:cubicBezTo>
                  <a:cubicBezTo>
                    <a:pt x="36363" y="13178"/>
                    <a:pt x="36382" y="13177"/>
                    <a:pt x="36402" y="13175"/>
                  </a:cubicBezTo>
                  <a:cubicBezTo>
                    <a:pt x="36414" y="13176"/>
                    <a:pt x="36427" y="13176"/>
                    <a:pt x="36440" y="13176"/>
                  </a:cubicBezTo>
                  <a:cubicBezTo>
                    <a:pt x="36706" y="13176"/>
                    <a:pt x="36953" y="13031"/>
                    <a:pt x="37080" y="12792"/>
                  </a:cubicBezTo>
                  <a:lnTo>
                    <a:pt x="48221" y="19100"/>
                  </a:lnTo>
                  <a:cubicBezTo>
                    <a:pt x="48118" y="19276"/>
                    <a:pt x="48074" y="19468"/>
                    <a:pt x="48103" y="19660"/>
                  </a:cubicBezTo>
                  <a:lnTo>
                    <a:pt x="42724" y="25245"/>
                  </a:lnTo>
                  <a:lnTo>
                    <a:pt x="34324" y="32113"/>
                  </a:lnTo>
                  <a:cubicBezTo>
                    <a:pt x="34176" y="31965"/>
                    <a:pt x="33970" y="31877"/>
                    <a:pt x="33749" y="31877"/>
                  </a:cubicBezTo>
                  <a:cubicBezTo>
                    <a:pt x="33737" y="31876"/>
                    <a:pt x="33725" y="31876"/>
                    <a:pt x="33714" y="31876"/>
                  </a:cubicBezTo>
                  <a:cubicBezTo>
                    <a:pt x="33447" y="31876"/>
                    <a:pt x="33199" y="32035"/>
                    <a:pt x="33086" y="32275"/>
                  </a:cubicBezTo>
                  <a:lnTo>
                    <a:pt x="21635" y="25333"/>
                  </a:lnTo>
                  <a:cubicBezTo>
                    <a:pt x="21709" y="25068"/>
                    <a:pt x="21635" y="24773"/>
                    <a:pt x="21443" y="24552"/>
                  </a:cubicBezTo>
                  <a:lnTo>
                    <a:pt x="26321" y="16329"/>
                  </a:lnTo>
                  <a:lnTo>
                    <a:pt x="35665" y="12645"/>
                  </a:lnTo>
                  <a:close/>
                  <a:moveTo>
                    <a:pt x="49768" y="19999"/>
                  </a:moveTo>
                  <a:lnTo>
                    <a:pt x="59628" y="25599"/>
                  </a:lnTo>
                  <a:lnTo>
                    <a:pt x="59628" y="25702"/>
                  </a:lnTo>
                  <a:lnTo>
                    <a:pt x="36608" y="32275"/>
                  </a:lnTo>
                  <a:cubicBezTo>
                    <a:pt x="36608" y="32260"/>
                    <a:pt x="36593" y="32231"/>
                    <a:pt x="36579" y="32216"/>
                  </a:cubicBezTo>
                  <a:lnTo>
                    <a:pt x="42989" y="25555"/>
                  </a:lnTo>
                  <a:lnTo>
                    <a:pt x="49768" y="19999"/>
                  </a:lnTo>
                  <a:close/>
                  <a:moveTo>
                    <a:pt x="40410" y="27662"/>
                  </a:moveTo>
                  <a:lnTo>
                    <a:pt x="36328" y="31892"/>
                  </a:lnTo>
                  <a:cubicBezTo>
                    <a:pt x="36209" y="31812"/>
                    <a:pt x="36066" y="31757"/>
                    <a:pt x="35921" y="31757"/>
                  </a:cubicBezTo>
                  <a:cubicBezTo>
                    <a:pt x="35905" y="31757"/>
                    <a:pt x="35888" y="31757"/>
                    <a:pt x="35871" y="31759"/>
                  </a:cubicBezTo>
                  <a:cubicBezTo>
                    <a:pt x="35296" y="31759"/>
                    <a:pt x="35046" y="32260"/>
                    <a:pt x="35120" y="32702"/>
                  </a:cubicBezTo>
                  <a:lnTo>
                    <a:pt x="34501" y="32879"/>
                  </a:lnTo>
                  <a:cubicBezTo>
                    <a:pt x="34530" y="32746"/>
                    <a:pt x="34530" y="32614"/>
                    <a:pt x="34501" y="32481"/>
                  </a:cubicBezTo>
                  <a:lnTo>
                    <a:pt x="40410" y="27662"/>
                  </a:lnTo>
                  <a:close/>
                  <a:moveTo>
                    <a:pt x="35178" y="33085"/>
                  </a:moveTo>
                  <a:lnTo>
                    <a:pt x="34884" y="33380"/>
                  </a:lnTo>
                  <a:lnTo>
                    <a:pt x="34648" y="33233"/>
                  </a:lnTo>
                  <a:lnTo>
                    <a:pt x="35178" y="33085"/>
                  </a:lnTo>
                  <a:close/>
                  <a:moveTo>
                    <a:pt x="87378" y="15902"/>
                  </a:moveTo>
                  <a:cubicBezTo>
                    <a:pt x="87481" y="15946"/>
                    <a:pt x="87584" y="15961"/>
                    <a:pt x="87702" y="15961"/>
                  </a:cubicBezTo>
                  <a:lnTo>
                    <a:pt x="87732" y="15961"/>
                  </a:lnTo>
                  <a:lnTo>
                    <a:pt x="98799" y="28531"/>
                  </a:lnTo>
                  <a:cubicBezTo>
                    <a:pt x="98578" y="28782"/>
                    <a:pt x="98534" y="29136"/>
                    <a:pt x="98667" y="29445"/>
                  </a:cubicBezTo>
                  <a:lnTo>
                    <a:pt x="94732" y="33527"/>
                  </a:lnTo>
                  <a:lnTo>
                    <a:pt x="83988" y="20279"/>
                  </a:lnTo>
                  <a:lnTo>
                    <a:pt x="87378" y="15902"/>
                  </a:lnTo>
                  <a:close/>
                  <a:moveTo>
                    <a:pt x="14001" y="21163"/>
                  </a:moveTo>
                  <a:lnTo>
                    <a:pt x="20161" y="24906"/>
                  </a:lnTo>
                  <a:cubicBezTo>
                    <a:pt x="20087" y="25171"/>
                    <a:pt x="20146" y="25451"/>
                    <a:pt x="20323" y="25672"/>
                  </a:cubicBezTo>
                  <a:lnTo>
                    <a:pt x="14959" y="34751"/>
                  </a:lnTo>
                  <a:cubicBezTo>
                    <a:pt x="14811" y="34603"/>
                    <a:pt x="14620" y="34515"/>
                    <a:pt x="14399" y="34515"/>
                  </a:cubicBezTo>
                  <a:cubicBezTo>
                    <a:pt x="14340" y="34515"/>
                    <a:pt x="14266" y="34530"/>
                    <a:pt x="14193" y="34544"/>
                  </a:cubicBezTo>
                  <a:lnTo>
                    <a:pt x="7384" y="23771"/>
                  </a:lnTo>
                  <a:lnTo>
                    <a:pt x="14001" y="21163"/>
                  </a:lnTo>
                  <a:close/>
                  <a:moveTo>
                    <a:pt x="7015" y="23919"/>
                  </a:moveTo>
                  <a:lnTo>
                    <a:pt x="13854" y="34751"/>
                  </a:lnTo>
                  <a:cubicBezTo>
                    <a:pt x="13780" y="34839"/>
                    <a:pt x="13721" y="34927"/>
                    <a:pt x="13677" y="35045"/>
                  </a:cubicBezTo>
                  <a:lnTo>
                    <a:pt x="369" y="26969"/>
                  </a:lnTo>
                  <a:cubicBezTo>
                    <a:pt x="428" y="26822"/>
                    <a:pt x="457" y="26660"/>
                    <a:pt x="443" y="26498"/>
                  </a:cubicBezTo>
                  <a:lnTo>
                    <a:pt x="7015" y="23919"/>
                  </a:lnTo>
                  <a:close/>
                  <a:moveTo>
                    <a:pt x="83708" y="20603"/>
                  </a:moveTo>
                  <a:lnTo>
                    <a:pt x="94437" y="33822"/>
                  </a:lnTo>
                  <a:lnTo>
                    <a:pt x="91961" y="36401"/>
                  </a:lnTo>
                  <a:lnTo>
                    <a:pt x="75794" y="30845"/>
                  </a:lnTo>
                  <a:lnTo>
                    <a:pt x="83708" y="20603"/>
                  </a:lnTo>
                  <a:close/>
                  <a:moveTo>
                    <a:pt x="21443" y="25687"/>
                  </a:moveTo>
                  <a:lnTo>
                    <a:pt x="32997" y="32687"/>
                  </a:lnTo>
                  <a:cubicBezTo>
                    <a:pt x="32997" y="32835"/>
                    <a:pt x="33027" y="32982"/>
                    <a:pt x="33100" y="33115"/>
                  </a:cubicBezTo>
                  <a:lnTo>
                    <a:pt x="32820" y="33351"/>
                  </a:lnTo>
                  <a:lnTo>
                    <a:pt x="18452" y="37462"/>
                  </a:lnTo>
                  <a:cubicBezTo>
                    <a:pt x="18366" y="37134"/>
                    <a:pt x="18073" y="36916"/>
                    <a:pt x="17747" y="36916"/>
                  </a:cubicBezTo>
                  <a:cubicBezTo>
                    <a:pt x="17736" y="36916"/>
                    <a:pt x="17725" y="36917"/>
                    <a:pt x="17715" y="36917"/>
                  </a:cubicBezTo>
                  <a:cubicBezTo>
                    <a:pt x="17508" y="36917"/>
                    <a:pt x="17302" y="36991"/>
                    <a:pt x="17155" y="37153"/>
                  </a:cubicBezTo>
                  <a:lnTo>
                    <a:pt x="15018" y="35841"/>
                  </a:lnTo>
                  <a:cubicBezTo>
                    <a:pt x="15136" y="35650"/>
                    <a:pt x="15195" y="35429"/>
                    <a:pt x="15165" y="35207"/>
                  </a:cubicBezTo>
                  <a:lnTo>
                    <a:pt x="20677" y="25879"/>
                  </a:lnTo>
                  <a:cubicBezTo>
                    <a:pt x="20751" y="25908"/>
                    <a:pt x="20824" y="25908"/>
                    <a:pt x="20898" y="25908"/>
                  </a:cubicBezTo>
                  <a:cubicBezTo>
                    <a:pt x="20913" y="25909"/>
                    <a:pt x="20928" y="25910"/>
                    <a:pt x="20943" y="25910"/>
                  </a:cubicBezTo>
                  <a:cubicBezTo>
                    <a:pt x="21134" y="25910"/>
                    <a:pt x="21320" y="25824"/>
                    <a:pt x="21443" y="25687"/>
                  </a:cubicBezTo>
                  <a:close/>
                  <a:moveTo>
                    <a:pt x="15489" y="36593"/>
                  </a:moveTo>
                  <a:lnTo>
                    <a:pt x="16978" y="37506"/>
                  </a:lnTo>
                  <a:cubicBezTo>
                    <a:pt x="16948" y="37624"/>
                    <a:pt x="16948" y="37742"/>
                    <a:pt x="16963" y="37875"/>
                  </a:cubicBezTo>
                  <a:lnTo>
                    <a:pt x="16388" y="38037"/>
                  </a:lnTo>
                  <a:lnTo>
                    <a:pt x="15489" y="36593"/>
                  </a:lnTo>
                  <a:close/>
                  <a:moveTo>
                    <a:pt x="94702" y="34146"/>
                  </a:moveTo>
                  <a:lnTo>
                    <a:pt x="98313" y="38582"/>
                  </a:lnTo>
                  <a:lnTo>
                    <a:pt x="92389" y="36549"/>
                  </a:lnTo>
                  <a:lnTo>
                    <a:pt x="94702" y="34146"/>
                  </a:lnTo>
                  <a:close/>
                  <a:moveTo>
                    <a:pt x="60998" y="26173"/>
                  </a:moveTo>
                  <a:lnTo>
                    <a:pt x="73687" y="30536"/>
                  </a:lnTo>
                  <a:lnTo>
                    <a:pt x="74365" y="31081"/>
                  </a:lnTo>
                  <a:cubicBezTo>
                    <a:pt x="74321" y="31317"/>
                    <a:pt x="74380" y="31582"/>
                    <a:pt x="74542" y="31774"/>
                  </a:cubicBezTo>
                  <a:lnTo>
                    <a:pt x="68647" y="38627"/>
                  </a:lnTo>
                  <a:lnTo>
                    <a:pt x="60880" y="26291"/>
                  </a:lnTo>
                  <a:cubicBezTo>
                    <a:pt x="60925" y="26262"/>
                    <a:pt x="60954" y="26218"/>
                    <a:pt x="60998" y="26173"/>
                  </a:cubicBezTo>
                  <a:close/>
                  <a:moveTo>
                    <a:pt x="14635" y="36077"/>
                  </a:moveTo>
                  <a:lnTo>
                    <a:pt x="14723" y="36136"/>
                  </a:lnTo>
                  <a:lnTo>
                    <a:pt x="15990" y="38155"/>
                  </a:lnTo>
                  <a:lnTo>
                    <a:pt x="12896" y="39039"/>
                  </a:lnTo>
                  <a:lnTo>
                    <a:pt x="12896" y="39039"/>
                  </a:lnTo>
                  <a:lnTo>
                    <a:pt x="14635" y="36077"/>
                  </a:lnTo>
                  <a:close/>
                  <a:moveTo>
                    <a:pt x="59687" y="26085"/>
                  </a:moveTo>
                  <a:lnTo>
                    <a:pt x="47042" y="40734"/>
                  </a:lnTo>
                  <a:lnTo>
                    <a:pt x="35252" y="33586"/>
                  </a:lnTo>
                  <a:lnTo>
                    <a:pt x="35562" y="33262"/>
                  </a:lnTo>
                  <a:cubicBezTo>
                    <a:pt x="35665" y="33306"/>
                    <a:pt x="35768" y="33336"/>
                    <a:pt x="35886" y="33336"/>
                  </a:cubicBezTo>
                  <a:cubicBezTo>
                    <a:pt x="36269" y="33336"/>
                    <a:pt x="36593" y="33056"/>
                    <a:pt x="36637" y="32673"/>
                  </a:cubicBezTo>
                  <a:lnTo>
                    <a:pt x="59687" y="26085"/>
                  </a:lnTo>
                  <a:close/>
                  <a:moveTo>
                    <a:pt x="32039" y="33984"/>
                  </a:moveTo>
                  <a:lnTo>
                    <a:pt x="23477" y="40984"/>
                  </a:lnTo>
                  <a:lnTo>
                    <a:pt x="18452" y="37934"/>
                  </a:lnTo>
                  <a:cubicBezTo>
                    <a:pt x="18466" y="37904"/>
                    <a:pt x="18466" y="37890"/>
                    <a:pt x="18466" y="37860"/>
                  </a:cubicBezTo>
                  <a:lnTo>
                    <a:pt x="32039" y="33984"/>
                  </a:lnTo>
                  <a:close/>
                  <a:moveTo>
                    <a:pt x="75853" y="31287"/>
                  </a:moveTo>
                  <a:lnTo>
                    <a:pt x="91652" y="36725"/>
                  </a:lnTo>
                  <a:lnTo>
                    <a:pt x="86597" y="41987"/>
                  </a:lnTo>
                  <a:cubicBezTo>
                    <a:pt x="86478" y="41881"/>
                    <a:pt x="86323" y="41822"/>
                    <a:pt x="86164" y="41822"/>
                  </a:cubicBezTo>
                  <a:cubicBezTo>
                    <a:pt x="86146" y="41822"/>
                    <a:pt x="86128" y="41823"/>
                    <a:pt x="86111" y="41825"/>
                  </a:cubicBezTo>
                  <a:lnTo>
                    <a:pt x="86096" y="41825"/>
                  </a:lnTo>
                  <a:cubicBezTo>
                    <a:pt x="85934" y="41825"/>
                    <a:pt x="85786" y="41869"/>
                    <a:pt x="85654" y="41957"/>
                  </a:cubicBezTo>
                  <a:lnTo>
                    <a:pt x="75677" y="31744"/>
                  </a:lnTo>
                  <a:cubicBezTo>
                    <a:pt x="75780" y="31612"/>
                    <a:pt x="75839" y="31464"/>
                    <a:pt x="75853" y="31287"/>
                  </a:cubicBezTo>
                  <a:close/>
                  <a:moveTo>
                    <a:pt x="34132" y="33380"/>
                  </a:moveTo>
                  <a:lnTo>
                    <a:pt x="34618" y="33675"/>
                  </a:lnTo>
                  <a:lnTo>
                    <a:pt x="26483" y="42134"/>
                  </a:lnTo>
                  <a:cubicBezTo>
                    <a:pt x="26380" y="42105"/>
                    <a:pt x="26292" y="42090"/>
                    <a:pt x="26203" y="42090"/>
                  </a:cubicBezTo>
                  <a:cubicBezTo>
                    <a:pt x="26188" y="42089"/>
                    <a:pt x="26173" y="42088"/>
                    <a:pt x="26159" y="42088"/>
                  </a:cubicBezTo>
                  <a:cubicBezTo>
                    <a:pt x="25969" y="42088"/>
                    <a:pt x="25795" y="42173"/>
                    <a:pt x="25658" y="42296"/>
                  </a:cubicBezTo>
                  <a:lnTo>
                    <a:pt x="23845" y="41191"/>
                  </a:lnTo>
                  <a:lnTo>
                    <a:pt x="32997" y="33719"/>
                  </a:lnTo>
                  <a:lnTo>
                    <a:pt x="33882" y="33454"/>
                  </a:lnTo>
                  <a:cubicBezTo>
                    <a:pt x="33941" y="33454"/>
                    <a:pt x="34014" y="33439"/>
                    <a:pt x="34073" y="33410"/>
                  </a:cubicBezTo>
                  <a:lnTo>
                    <a:pt x="34132" y="33380"/>
                  </a:lnTo>
                  <a:close/>
                  <a:moveTo>
                    <a:pt x="17125" y="38243"/>
                  </a:moveTo>
                  <a:cubicBezTo>
                    <a:pt x="17263" y="38395"/>
                    <a:pt x="17466" y="38495"/>
                    <a:pt x="17673" y="38495"/>
                  </a:cubicBezTo>
                  <a:cubicBezTo>
                    <a:pt x="17687" y="38495"/>
                    <a:pt x="17701" y="38495"/>
                    <a:pt x="17715" y="38494"/>
                  </a:cubicBezTo>
                  <a:cubicBezTo>
                    <a:pt x="17730" y="38495"/>
                    <a:pt x="17745" y="38495"/>
                    <a:pt x="17760" y="38495"/>
                  </a:cubicBezTo>
                  <a:cubicBezTo>
                    <a:pt x="17951" y="38495"/>
                    <a:pt x="18137" y="38410"/>
                    <a:pt x="18260" y="38273"/>
                  </a:cubicBezTo>
                  <a:lnTo>
                    <a:pt x="23153" y="41235"/>
                  </a:lnTo>
                  <a:lnTo>
                    <a:pt x="20029" y="43799"/>
                  </a:lnTo>
                  <a:lnTo>
                    <a:pt x="16624" y="38376"/>
                  </a:lnTo>
                  <a:lnTo>
                    <a:pt x="17125" y="38243"/>
                  </a:lnTo>
                  <a:close/>
                  <a:moveTo>
                    <a:pt x="92079" y="36858"/>
                  </a:moveTo>
                  <a:lnTo>
                    <a:pt x="98343" y="39010"/>
                  </a:lnTo>
                  <a:cubicBezTo>
                    <a:pt x="98343" y="39065"/>
                    <a:pt x="98355" y="39107"/>
                    <a:pt x="98369" y="39160"/>
                  </a:cubicBezTo>
                  <a:lnTo>
                    <a:pt x="98369" y="39160"/>
                  </a:lnTo>
                  <a:lnTo>
                    <a:pt x="89795" y="46172"/>
                  </a:lnTo>
                  <a:lnTo>
                    <a:pt x="86744" y="43062"/>
                  </a:lnTo>
                  <a:cubicBezTo>
                    <a:pt x="86877" y="42841"/>
                    <a:pt x="86906" y="42576"/>
                    <a:pt x="86833" y="42326"/>
                  </a:cubicBezTo>
                  <a:lnTo>
                    <a:pt x="92079" y="36858"/>
                  </a:lnTo>
                  <a:close/>
                  <a:moveTo>
                    <a:pt x="23521" y="41471"/>
                  </a:moveTo>
                  <a:lnTo>
                    <a:pt x="25467" y="42650"/>
                  </a:lnTo>
                  <a:cubicBezTo>
                    <a:pt x="25422" y="42827"/>
                    <a:pt x="25422" y="43004"/>
                    <a:pt x="25481" y="43166"/>
                  </a:cubicBezTo>
                  <a:lnTo>
                    <a:pt x="21944" y="46835"/>
                  </a:lnTo>
                  <a:lnTo>
                    <a:pt x="20250" y="44138"/>
                  </a:lnTo>
                  <a:lnTo>
                    <a:pt x="23521" y="41471"/>
                  </a:lnTo>
                  <a:close/>
                  <a:moveTo>
                    <a:pt x="59996" y="26350"/>
                  </a:moveTo>
                  <a:cubicBezTo>
                    <a:pt x="60114" y="26409"/>
                    <a:pt x="60247" y="26453"/>
                    <a:pt x="60394" y="26453"/>
                  </a:cubicBezTo>
                  <a:cubicBezTo>
                    <a:pt x="60423" y="26453"/>
                    <a:pt x="60453" y="26453"/>
                    <a:pt x="60482" y="26439"/>
                  </a:cubicBezTo>
                  <a:lnTo>
                    <a:pt x="68367" y="38936"/>
                  </a:lnTo>
                  <a:lnTo>
                    <a:pt x="60026" y="48618"/>
                  </a:lnTo>
                  <a:lnTo>
                    <a:pt x="47381" y="40955"/>
                  </a:lnTo>
                  <a:lnTo>
                    <a:pt x="59996" y="26350"/>
                  </a:lnTo>
                  <a:close/>
                  <a:moveTo>
                    <a:pt x="98151" y="39850"/>
                  </a:moveTo>
                  <a:lnTo>
                    <a:pt x="92669" y="49134"/>
                  </a:lnTo>
                  <a:lnTo>
                    <a:pt x="90075" y="46467"/>
                  </a:lnTo>
                  <a:lnTo>
                    <a:pt x="98151" y="39850"/>
                  </a:lnTo>
                  <a:close/>
                  <a:moveTo>
                    <a:pt x="12041" y="39688"/>
                  </a:moveTo>
                  <a:lnTo>
                    <a:pt x="6175" y="49621"/>
                  </a:lnTo>
                  <a:lnTo>
                    <a:pt x="251" y="43564"/>
                  </a:lnTo>
                  <a:cubicBezTo>
                    <a:pt x="398" y="43401"/>
                    <a:pt x="457" y="43210"/>
                    <a:pt x="457" y="43004"/>
                  </a:cubicBezTo>
                  <a:lnTo>
                    <a:pt x="12041" y="39688"/>
                  </a:lnTo>
                  <a:close/>
                  <a:moveTo>
                    <a:pt x="34972" y="33896"/>
                  </a:moveTo>
                  <a:lnTo>
                    <a:pt x="46777" y="41058"/>
                  </a:lnTo>
                  <a:lnTo>
                    <a:pt x="38819" y="50298"/>
                  </a:lnTo>
                  <a:lnTo>
                    <a:pt x="26940" y="43077"/>
                  </a:lnTo>
                  <a:cubicBezTo>
                    <a:pt x="26999" y="42827"/>
                    <a:pt x="26940" y="42576"/>
                    <a:pt x="26808" y="42370"/>
                  </a:cubicBezTo>
                  <a:lnTo>
                    <a:pt x="34972" y="33896"/>
                  </a:lnTo>
                  <a:close/>
                  <a:moveTo>
                    <a:pt x="75367" y="31965"/>
                  </a:moveTo>
                  <a:lnTo>
                    <a:pt x="85418" y="42252"/>
                  </a:lnTo>
                  <a:cubicBezTo>
                    <a:pt x="85285" y="42547"/>
                    <a:pt x="85330" y="42871"/>
                    <a:pt x="85506" y="43121"/>
                  </a:cubicBezTo>
                  <a:lnTo>
                    <a:pt x="77032" y="51934"/>
                  </a:lnTo>
                  <a:lnTo>
                    <a:pt x="68868" y="38980"/>
                  </a:lnTo>
                  <a:lnTo>
                    <a:pt x="74896" y="31980"/>
                  </a:lnTo>
                  <a:cubicBezTo>
                    <a:pt x="74954" y="31995"/>
                    <a:pt x="75028" y="32009"/>
                    <a:pt x="75102" y="32009"/>
                  </a:cubicBezTo>
                  <a:cubicBezTo>
                    <a:pt x="75190" y="32009"/>
                    <a:pt x="75279" y="31995"/>
                    <a:pt x="75367" y="31965"/>
                  </a:cubicBezTo>
                  <a:close/>
                  <a:moveTo>
                    <a:pt x="16212" y="38494"/>
                  </a:moveTo>
                  <a:lnTo>
                    <a:pt x="19719" y="44050"/>
                  </a:lnTo>
                  <a:lnTo>
                    <a:pt x="9152" y="52686"/>
                  </a:lnTo>
                  <a:lnTo>
                    <a:pt x="6455" y="49930"/>
                  </a:lnTo>
                  <a:lnTo>
                    <a:pt x="12601" y="39526"/>
                  </a:lnTo>
                  <a:lnTo>
                    <a:pt x="16212" y="38494"/>
                  </a:lnTo>
                  <a:close/>
                  <a:moveTo>
                    <a:pt x="86450" y="43342"/>
                  </a:moveTo>
                  <a:lnTo>
                    <a:pt x="89500" y="46437"/>
                  </a:lnTo>
                  <a:lnTo>
                    <a:pt x="78992" y="55014"/>
                  </a:lnTo>
                  <a:lnTo>
                    <a:pt x="77253" y="52273"/>
                  </a:lnTo>
                  <a:lnTo>
                    <a:pt x="85831" y="43357"/>
                  </a:lnTo>
                  <a:cubicBezTo>
                    <a:pt x="85919" y="43401"/>
                    <a:pt x="86007" y="43416"/>
                    <a:pt x="86111" y="43416"/>
                  </a:cubicBezTo>
                  <a:cubicBezTo>
                    <a:pt x="86229" y="43416"/>
                    <a:pt x="86346" y="43387"/>
                    <a:pt x="86450" y="43342"/>
                  </a:cubicBezTo>
                  <a:close/>
                  <a:moveTo>
                    <a:pt x="68588" y="39275"/>
                  </a:moveTo>
                  <a:lnTo>
                    <a:pt x="76752" y="52214"/>
                  </a:lnTo>
                  <a:lnTo>
                    <a:pt x="73215" y="55899"/>
                  </a:lnTo>
                  <a:cubicBezTo>
                    <a:pt x="73083" y="55793"/>
                    <a:pt x="72939" y="55734"/>
                    <a:pt x="72782" y="55734"/>
                  </a:cubicBezTo>
                  <a:cubicBezTo>
                    <a:pt x="72765" y="55734"/>
                    <a:pt x="72747" y="55735"/>
                    <a:pt x="72729" y="55737"/>
                  </a:cubicBezTo>
                  <a:cubicBezTo>
                    <a:pt x="72713" y="55735"/>
                    <a:pt x="72697" y="55735"/>
                    <a:pt x="72682" y="55735"/>
                  </a:cubicBezTo>
                  <a:cubicBezTo>
                    <a:pt x="72479" y="55735"/>
                    <a:pt x="72291" y="55822"/>
                    <a:pt x="72154" y="55972"/>
                  </a:cubicBezTo>
                  <a:lnTo>
                    <a:pt x="60365" y="48825"/>
                  </a:lnTo>
                  <a:lnTo>
                    <a:pt x="68588" y="39275"/>
                  </a:lnTo>
                  <a:close/>
                  <a:moveTo>
                    <a:pt x="19940" y="44389"/>
                  </a:moveTo>
                  <a:lnTo>
                    <a:pt x="21664" y="47130"/>
                  </a:lnTo>
                  <a:lnTo>
                    <a:pt x="13087" y="56046"/>
                  </a:lnTo>
                  <a:cubicBezTo>
                    <a:pt x="12999" y="56017"/>
                    <a:pt x="12910" y="56002"/>
                    <a:pt x="12807" y="56002"/>
                  </a:cubicBezTo>
                  <a:cubicBezTo>
                    <a:pt x="12689" y="56002"/>
                    <a:pt x="12571" y="56017"/>
                    <a:pt x="12468" y="56076"/>
                  </a:cubicBezTo>
                  <a:lnTo>
                    <a:pt x="9432" y="52966"/>
                  </a:lnTo>
                  <a:lnTo>
                    <a:pt x="19940" y="44389"/>
                  </a:lnTo>
                  <a:close/>
                  <a:moveTo>
                    <a:pt x="76973" y="52568"/>
                  </a:moveTo>
                  <a:lnTo>
                    <a:pt x="78668" y="55265"/>
                  </a:lnTo>
                  <a:lnTo>
                    <a:pt x="75397" y="57947"/>
                  </a:lnTo>
                  <a:lnTo>
                    <a:pt x="73466" y="56768"/>
                  </a:lnTo>
                  <a:cubicBezTo>
                    <a:pt x="73510" y="56591"/>
                    <a:pt x="73510" y="56414"/>
                    <a:pt x="73451" y="56238"/>
                  </a:cubicBezTo>
                  <a:lnTo>
                    <a:pt x="76973" y="52568"/>
                  </a:lnTo>
                  <a:close/>
                  <a:moveTo>
                    <a:pt x="47130" y="41265"/>
                  </a:moveTo>
                  <a:lnTo>
                    <a:pt x="59760" y="48928"/>
                  </a:lnTo>
                  <a:lnTo>
                    <a:pt x="51802" y="58153"/>
                  </a:lnTo>
                  <a:lnTo>
                    <a:pt x="39158" y="50490"/>
                  </a:lnTo>
                  <a:lnTo>
                    <a:pt x="47130" y="41265"/>
                  </a:lnTo>
                  <a:close/>
                  <a:moveTo>
                    <a:pt x="6249" y="50269"/>
                  </a:moveTo>
                  <a:lnTo>
                    <a:pt x="8858" y="52936"/>
                  </a:lnTo>
                  <a:lnTo>
                    <a:pt x="767" y="59554"/>
                  </a:lnTo>
                  <a:lnTo>
                    <a:pt x="6249" y="50269"/>
                  </a:lnTo>
                  <a:close/>
                  <a:moveTo>
                    <a:pt x="92742" y="49783"/>
                  </a:moveTo>
                  <a:lnTo>
                    <a:pt x="98667" y="55840"/>
                  </a:lnTo>
                  <a:cubicBezTo>
                    <a:pt x="98534" y="55987"/>
                    <a:pt x="98460" y="56193"/>
                    <a:pt x="98460" y="56400"/>
                  </a:cubicBezTo>
                  <a:lnTo>
                    <a:pt x="86877" y="59716"/>
                  </a:lnTo>
                  <a:lnTo>
                    <a:pt x="92742" y="49783"/>
                  </a:lnTo>
                  <a:close/>
                  <a:moveTo>
                    <a:pt x="26749" y="43431"/>
                  </a:moveTo>
                  <a:lnTo>
                    <a:pt x="38553" y="50593"/>
                  </a:lnTo>
                  <a:lnTo>
                    <a:pt x="30330" y="60128"/>
                  </a:lnTo>
                  <a:lnTo>
                    <a:pt x="22165" y="47189"/>
                  </a:lnTo>
                  <a:lnTo>
                    <a:pt x="25702" y="43505"/>
                  </a:lnTo>
                  <a:cubicBezTo>
                    <a:pt x="25822" y="43611"/>
                    <a:pt x="25977" y="43669"/>
                    <a:pt x="26135" y="43669"/>
                  </a:cubicBezTo>
                  <a:cubicBezTo>
                    <a:pt x="26153" y="43669"/>
                    <a:pt x="26171" y="43668"/>
                    <a:pt x="26189" y="43667"/>
                  </a:cubicBezTo>
                  <a:cubicBezTo>
                    <a:pt x="26205" y="43668"/>
                    <a:pt x="26221" y="43668"/>
                    <a:pt x="26236" y="43668"/>
                  </a:cubicBezTo>
                  <a:cubicBezTo>
                    <a:pt x="26439" y="43668"/>
                    <a:pt x="26626" y="43581"/>
                    <a:pt x="26749" y="43431"/>
                  </a:cubicBezTo>
                  <a:close/>
                  <a:moveTo>
                    <a:pt x="89765" y="46717"/>
                  </a:moveTo>
                  <a:lnTo>
                    <a:pt x="92462" y="49473"/>
                  </a:lnTo>
                  <a:lnTo>
                    <a:pt x="86317" y="59878"/>
                  </a:lnTo>
                  <a:lnTo>
                    <a:pt x="82706" y="60909"/>
                  </a:lnTo>
                  <a:lnTo>
                    <a:pt x="79199" y="55353"/>
                  </a:lnTo>
                  <a:lnTo>
                    <a:pt x="89765" y="46717"/>
                  </a:lnTo>
                  <a:close/>
                  <a:moveTo>
                    <a:pt x="78875" y="55619"/>
                  </a:moveTo>
                  <a:lnTo>
                    <a:pt x="82308" y="61027"/>
                  </a:lnTo>
                  <a:lnTo>
                    <a:pt x="81793" y="61175"/>
                  </a:lnTo>
                  <a:cubicBezTo>
                    <a:pt x="81655" y="61009"/>
                    <a:pt x="81452" y="60908"/>
                    <a:pt x="81245" y="60908"/>
                  </a:cubicBezTo>
                  <a:cubicBezTo>
                    <a:pt x="81231" y="60908"/>
                    <a:pt x="81217" y="60908"/>
                    <a:pt x="81203" y="60909"/>
                  </a:cubicBezTo>
                  <a:cubicBezTo>
                    <a:pt x="80997" y="60909"/>
                    <a:pt x="80790" y="60983"/>
                    <a:pt x="80643" y="61130"/>
                  </a:cubicBezTo>
                  <a:lnTo>
                    <a:pt x="75765" y="58168"/>
                  </a:lnTo>
                  <a:lnTo>
                    <a:pt x="78875" y="55619"/>
                  </a:lnTo>
                  <a:close/>
                  <a:moveTo>
                    <a:pt x="9123" y="53246"/>
                  </a:moveTo>
                  <a:lnTo>
                    <a:pt x="12174" y="56356"/>
                  </a:lnTo>
                  <a:cubicBezTo>
                    <a:pt x="12041" y="56577"/>
                    <a:pt x="12011" y="56842"/>
                    <a:pt x="12085" y="57092"/>
                  </a:cubicBezTo>
                  <a:lnTo>
                    <a:pt x="6839" y="62560"/>
                  </a:lnTo>
                  <a:lnTo>
                    <a:pt x="575" y="60408"/>
                  </a:lnTo>
                  <a:cubicBezTo>
                    <a:pt x="575" y="60349"/>
                    <a:pt x="561" y="60290"/>
                    <a:pt x="546" y="60246"/>
                  </a:cubicBezTo>
                  <a:lnTo>
                    <a:pt x="9123" y="53246"/>
                  </a:lnTo>
                  <a:close/>
                  <a:moveTo>
                    <a:pt x="82529" y="61381"/>
                  </a:moveTo>
                  <a:lnTo>
                    <a:pt x="83428" y="62825"/>
                  </a:lnTo>
                  <a:lnTo>
                    <a:pt x="81940" y="61911"/>
                  </a:lnTo>
                  <a:cubicBezTo>
                    <a:pt x="81969" y="61794"/>
                    <a:pt x="81969" y="61661"/>
                    <a:pt x="81955" y="61543"/>
                  </a:cubicBezTo>
                  <a:lnTo>
                    <a:pt x="82529" y="61381"/>
                  </a:lnTo>
                  <a:close/>
                  <a:moveTo>
                    <a:pt x="86037" y="60379"/>
                  </a:moveTo>
                  <a:lnTo>
                    <a:pt x="84283" y="63326"/>
                  </a:lnTo>
                  <a:lnTo>
                    <a:pt x="84195" y="63282"/>
                  </a:lnTo>
                  <a:lnTo>
                    <a:pt x="82927" y="61263"/>
                  </a:lnTo>
                  <a:lnTo>
                    <a:pt x="86037" y="60379"/>
                  </a:lnTo>
                  <a:close/>
                  <a:moveTo>
                    <a:pt x="605" y="60836"/>
                  </a:moveTo>
                  <a:lnTo>
                    <a:pt x="6529" y="62855"/>
                  </a:lnTo>
                  <a:lnTo>
                    <a:pt x="4215" y="65257"/>
                  </a:lnTo>
                  <a:lnTo>
                    <a:pt x="605" y="60836"/>
                  </a:lnTo>
                  <a:close/>
                  <a:moveTo>
                    <a:pt x="75426" y="58433"/>
                  </a:moveTo>
                  <a:lnTo>
                    <a:pt x="80466" y="61484"/>
                  </a:lnTo>
                  <a:cubicBezTo>
                    <a:pt x="80451" y="61499"/>
                    <a:pt x="80451" y="61528"/>
                    <a:pt x="80451" y="61558"/>
                  </a:cubicBezTo>
                  <a:lnTo>
                    <a:pt x="66878" y="65419"/>
                  </a:lnTo>
                  <a:lnTo>
                    <a:pt x="75426" y="58433"/>
                  </a:lnTo>
                  <a:close/>
                  <a:moveTo>
                    <a:pt x="60099" y="49134"/>
                  </a:moveTo>
                  <a:lnTo>
                    <a:pt x="71978" y="56326"/>
                  </a:lnTo>
                  <a:cubicBezTo>
                    <a:pt x="71919" y="56577"/>
                    <a:pt x="71978" y="56842"/>
                    <a:pt x="72125" y="57048"/>
                  </a:cubicBezTo>
                  <a:lnTo>
                    <a:pt x="63960" y="65522"/>
                  </a:lnTo>
                  <a:lnTo>
                    <a:pt x="52141" y="58360"/>
                  </a:lnTo>
                  <a:lnTo>
                    <a:pt x="60099" y="49134"/>
                  </a:lnTo>
                  <a:close/>
                  <a:moveTo>
                    <a:pt x="73260" y="57107"/>
                  </a:moveTo>
                  <a:lnTo>
                    <a:pt x="75087" y="58212"/>
                  </a:lnTo>
                  <a:lnTo>
                    <a:pt x="65920" y="65699"/>
                  </a:lnTo>
                  <a:lnTo>
                    <a:pt x="65036" y="65950"/>
                  </a:lnTo>
                  <a:cubicBezTo>
                    <a:pt x="64963" y="65964"/>
                    <a:pt x="64904" y="65979"/>
                    <a:pt x="64845" y="66008"/>
                  </a:cubicBezTo>
                  <a:lnTo>
                    <a:pt x="64771" y="66023"/>
                  </a:lnTo>
                  <a:lnTo>
                    <a:pt x="64299" y="65743"/>
                  </a:lnTo>
                  <a:lnTo>
                    <a:pt x="72434" y="57284"/>
                  </a:lnTo>
                  <a:cubicBezTo>
                    <a:pt x="72523" y="57313"/>
                    <a:pt x="72626" y="57328"/>
                    <a:pt x="72714" y="57328"/>
                  </a:cubicBezTo>
                  <a:cubicBezTo>
                    <a:pt x="72921" y="57328"/>
                    <a:pt x="73112" y="57255"/>
                    <a:pt x="73260" y="57107"/>
                  </a:cubicBezTo>
                  <a:close/>
                  <a:moveTo>
                    <a:pt x="64019" y="66038"/>
                  </a:moveTo>
                  <a:lnTo>
                    <a:pt x="64255" y="66171"/>
                  </a:lnTo>
                  <a:lnTo>
                    <a:pt x="63739" y="66318"/>
                  </a:lnTo>
                  <a:lnTo>
                    <a:pt x="64019" y="66038"/>
                  </a:lnTo>
                  <a:close/>
                  <a:moveTo>
                    <a:pt x="21885" y="47484"/>
                  </a:moveTo>
                  <a:lnTo>
                    <a:pt x="30065" y="60438"/>
                  </a:lnTo>
                  <a:lnTo>
                    <a:pt x="24037" y="67438"/>
                  </a:lnTo>
                  <a:cubicBezTo>
                    <a:pt x="23963" y="67423"/>
                    <a:pt x="23890" y="67409"/>
                    <a:pt x="23816" y="67409"/>
                  </a:cubicBezTo>
                  <a:cubicBezTo>
                    <a:pt x="23728" y="67409"/>
                    <a:pt x="23639" y="67423"/>
                    <a:pt x="23565" y="67453"/>
                  </a:cubicBezTo>
                  <a:lnTo>
                    <a:pt x="13515" y="57151"/>
                  </a:lnTo>
                  <a:cubicBezTo>
                    <a:pt x="13633" y="56871"/>
                    <a:pt x="13588" y="56532"/>
                    <a:pt x="13411" y="56282"/>
                  </a:cubicBezTo>
                  <a:lnTo>
                    <a:pt x="21885" y="47484"/>
                  </a:lnTo>
                  <a:close/>
                  <a:moveTo>
                    <a:pt x="12321" y="57417"/>
                  </a:moveTo>
                  <a:cubicBezTo>
                    <a:pt x="12454" y="57535"/>
                    <a:pt x="12630" y="57593"/>
                    <a:pt x="12807" y="57593"/>
                  </a:cubicBezTo>
                  <a:lnTo>
                    <a:pt x="12807" y="57579"/>
                  </a:lnTo>
                  <a:cubicBezTo>
                    <a:pt x="12827" y="57581"/>
                    <a:pt x="12848" y="57581"/>
                    <a:pt x="12868" y="57581"/>
                  </a:cubicBezTo>
                  <a:cubicBezTo>
                    <a:pt x="13009" y="57581"/>
                    <a:pt x="13146" y="57536"/>
                    <a:pt x="13249" y="57446"/>
                  </a:cubicBezTo>
                  <a:lnTo>
                    <a:pt x="23226" y="67659"/>
                  </a:lnTo>
                  <a:cubicBezTo>
                    <a:pt x="23123" y="67792"/>
                    <a:pt x="23064" y="67954"/>
                    <a:pt x="23050" y="68116"/>
                  </a:cubicBezTo>
                  <a:lnTo>
                    <a:pt x="7251" y="62693"/>
                  </a:lnTo>
                  <a:lnTo>
                    <a:pt x="12321" y="57417"/>
                  </a:lnTo>
                  <a:close/>
                  <a:moveTo>
                    <a:pt x="64417" y="66524"/>
                  </a:moveTo>
                  <a:lnTo>
                    <a:pt x="64417" y="66524"/>
                  </a:lnTo>
                  <a:cubicBezTo>
                    <a:pt x="64388" y="66657"/>
                    <a:pt x="64388" y="66790"/>
                    <a:pt x="64417" y="66922"/>
                  </a:cubicBezTo>
                  <a:lnTo>
                    <a:pt x="58522" y="71756"/>
                  </a:lnTo>
                  <a:lnTo>
                    <a:pt x="58522" y="71756"/>
                  </a:lnTo>
                  <a:lnTo>
                    <a:pt x="62590" y="67526"/>
                  </a:lnTo>
                  <a:cubicBezTo>
                    <a:pt x="62722" y="67615"/>
                    <a:pt x="62885" y="67659"/>
                    <a:pt x="63047" y="67659"/>
                  </a:cubicBezTo>
                  <a:cubicBezTo>
                    <a:pt x="63621" y="67659"/>
                    <a:pt x="63872" y="67158"/>
                    <a:pt x="63798" y="66716"/>
                  </a:cubicBezTo>
                  <a:lnTo>
                    <a:pt x="64417" y="66524"/>
                  </a:lnTo>
                  <a:close/>
                  <a:moveTo>
                    <a:pt x="38892" y="50800"/>
                  </a:moveTo>
                  <a:lnTo>
                    <a:pt x="51522" y="58463"/>
                  </a:lnTo>
                  <a:lnTo>
                    <a:pt x="38922" y="73082"/>
                  </a:lnTo>
                  <a:cubicBezTo>
                    <a:pt x="38804" y="73009"/>
                    <a:pt x="38656" y="72964"/>
                    <a:pt x="38509" y="72964"/>
                  </a:cubicBezTo>
                  <a:lnTo>
                    <a:pt x="38435" y="72964"/>
                  </a:lnTo>
                  <a:lnTo>
                    <a:pt x="30551" y="60482"/>
                  </a:lnTo>
                  <a:lnTo>
                    <a:pt x="38892" y="50800"/>
                  </a:lnTo>
                  <a:close/>
                  <a:moveTo>
                    <a:pt x="30286" y="60791"/>
                  </a:moveTo>
                  <a:lnTo>
                    <a:pt x="38052" y="73112"/>
                  </a:lnTo>
                  <a:cubicBezTo>
                    <a:pt x="38008" y="73156"/>
                    <a:pt x="37964" y="73186"/>
                    <a:pt x="37934" y="73230"/>
                  </a:cubicBezTo>
                  <a:lnTo>
                    <a:pt x="25246" y="68868"/>
                  </a:lnTo>
                  <a:lnTo>
                    <a:pt x="24568" y="68337"/>
                  </a:lnTo>
                  <a:cubicBezTo>
                    <a:pt x="24612" y="68086"/>
                    <a:pt x="24538" y="67836"/>
                    <a:pt x="24376" y="67644"/>
                  </a:cubicBezTo>
                  <a:lnTo>
                    <a:pt x="30286" y="60791"/>
                  </a:lnTo>
                  <a:close/>
                  <a:moveTo>
                    <a:pt x="51876" y="58669"/>
                  </a:moveTo>
                  <a:lnTo>
                    <a:pt x="63666" y="65817"/>
                  </a:lnTo>
                  <a:lnTo>
                    <a:pt x="63356" y="66141"/>
                  </a:lnTo>
                  <a:cubicBezTo>
                    <a:pt x="63271" y="66105"/>
                    <a:pt x="63186" y="66078"/>
                    <a:pt x="63093" y="66078"/>
                  </a:cubicBezTo>
                  <a:cubicBezTo>
                    <a:pt x="63073" y="66078"/>
                    <a:pt x="63053" y="66080"/>
                    <a:pt x="63032" y="66082"/>
                  </a:cubicBezTo>
                  <a:cubicBezTo>
                    <a:pt x="63022" y="66082"/>
                    <a:pt x="63013" y="66082"/>
                    <a:pt x="63003" y="66082"/>
                  </a:cubicBezTo>
                  <a:cubicBezTo>
                    <a:pt x="62632" y="66082"/>
                    <a:pt x="62309" y="66357"/>
                    <a:pt x="62280" y="66745"/>
                  </a:cubicBezTo>
                  <a:lnTo>
                    <a:pt x="39246" y="73318"/>
                  </a:lnTo>
                  <a:lnTo>
                    <a:pt x="51876" y="58669"/>
                  </a:lnTo>
                  <a:close/>
                  <a:moveTo>
                    <a:pt x="80481" y="61956"/>
                  </a:moveTo>
                  <a:cubicBezTo>
                    <a:pt x="80564" y="62262"/>
                    <a:pt x="80845" y="62489"/>
                    <a:pt x="81161" y="62489"/>
                  </a:cubicBezTo>
                  <a:cubicBezTo>
                    <a:pt x="81180" y="62489"/>
                    <a:pt x="81199" y="62488"/>
                    <a:pt x="81218" y="62486"/>
                  </a:cubicBezTo>
                  <a:cubicBezTo>
                    <a:pt x="81233" y="62487"/>
                    <a:pt x="81248" y="62488"/>
                    <a:pt x="81263" y="62488"/>
                  </a:cubicBezTo>
                  <a:cubicBezTo>
                    <a:pt x="81454" y="62488"/>
                    <a:pt x="81640" y="62402"/>
                    <a:pt x="81763" y="62265"/>
                  </a:cubicBezTo>
                  <a:lnTo>
                    <a:pt x="83915" y="63562"/>
                  </a:lnTo>
                  <a:lnTo>
                    <a:pt x="83915" y="63577"/>
                  </a:lnTo>
                  <a:cubicBezTo>
                    <a:pt x="83782" y="63754"/>
                    <a:pt x="83723" y="63989"/>
                    <a:pt x="83767" y="64211"/>
                  </a:cubicBezTo>
                  <a:lnTo>
                    <a:pt x="78256" y="73525"/>
                  </a:lnTo>
                  <a:cubicBezTo>
                    <a:pt x="78182" y="73510"/>
                    <a:pt x="78108" y="73495"/>
                    <a:pt x="78035" y="73495"/>
                  </a:cubicBezTo>
                  <a:cubicBezTo>
                    <a:pt x="77828" y="73495"/>
                    <a:pt x="77622" y="73569"/>
                    <a:pt x="77475" y="73716"/>
                  </a:cubicBezTo>
                  <a:lnTo>
                    <a:pt x="65935" y="66716"/>
                  </a:lnTo>
                  <a:cubicBezTo>
                    <a:pt x="65935" y="66568"/>
                    <a:pt x="65891" y="66421"/>
                    <a:pt x="65817" y="66288"/>
                  </a:cubicBezTo>
                  <a:lnTo>
                    <a:pt x="66112" y="66053"/>
                  </a:lnTo>
                  <a:lnTo>
                    <a:pt x="80481" y="61956"/>
                  </a:lnTo>
                  <a:close/>
                  <a:moveTo>
                    <a:pt x="85241" y="64373"/>
                  </a:moveTo>
                  <a:lnTo>
                    <a:pt x="98549" y="72449"/>
                  </a:lnTo>
                  <a:cubicBezTo>
                    <a:pt x="98490" y="72596"/>
                    <a:pt x="98460" y="72758"/>
                    <a:pt x="98475" y="72906"/>
                  </a:cubicBezTo>
                  <a:lnTo>
                    <a:pt x="91902" y="75485"/>
                  </a:lnTo>
                  <a:lnTo>
                    <a:pt x="85079" y="64667"/>
                  </a:lnTo>
                  <a:cubicBezTo>
                    <a:pt x="85153" y="64579"/>
                    <a:pt x="85197" y="64476"/>
                    <a:pt x="85241" y="64373"/>
                  </a:cubicBezTo>
                  <a:close/>
                  <a:moveTo>
                    <a:pt x="26174" y="69604"/>
                  </a:moveTo>
                  <a:lnTo>
                    <a:pt x="37772" y="73598"/>
                  </a:lnTo>
                  <a:cubicBezTo>
                    <a:pt x="37743" y="73731"/>
                    <a:pt x="37757" y="73878"/>
                    <a:pt x="37802" y="74026"/>
                  </a:cubicBezTo>
                  <a:lnTo>
                    <a:pt x="34471" y="76236"/>
                  </a:lnTo>
                  <a:lnTo>
                    <a:pt x="26174" y="69604"/>
                  </a:lnTo>
                  <a:close/>
                  <a:moveTo>
                    <a:pt x="83974" y="64667"/>
                  </a:moveTo>
                  <a:cubicBezTo>
                    <a:pt x="84097" y="64804"/>
                    <a:pt x="84283" y="64890"/>
                    <a:pt x="84474" y="64890"/>
                  </a:cubicBezTo>
                  <a:cubicBezTo>
                    <a:pt x="84489" y="64890"/>
                    <a:pt x="84504" y="64890"/>
                    <a:pt x="84519" y="64888"/>
                  </a:cubicBezTo>
                  <a:cubicBezTo>
                    <a:pt x="84593" y="64888"/>
                    <a:pt x="84652" y="64888"/>
                    <a:pt x="84725" y="64859"/>
                  </a:cubicBezTo>
                  <a:lnTo>
                    <a:pt x="91534" y="75647"/>
                  </a:lnTo>
                  <a:lnTo>
                    <a:pt x="84917" y="78240"/>
                  </a:lnTo>
                  <a:lnTo>
                    <a:pt x="78771" y="74512"/>
                  </a:lnTo>
                  <a:cubicBezTo>
                    <a:pt x="78830" y="74232"/>
                    <a:pt x="78771" y="73952"/>
                    <a:pt x="78595" y="73746"/>
                  </a:cubicBezTo>
                  <a:lnTo>
                    <a:pt x="83974" y="64667"/>
                  </a:lnTo>
                  <a:close/>
                  <a:moveTo>
                    <a:pt x="6942" y="63002"/>
                  </a:moveTo>
                  <a:lnTo>
                    <a:pt x="23109" y="68558"/>
                  </a:lnTo>
                  <a:lnTo>
                    <a:pt x="15180" y="78800"/>
                  </a:lnTo>
                  <a:lnTo>
                    <a:pt x="4466" y="65581"/>
                  </a:lnTo>
                  <a:lnTo>
                    <a:pt x="6942" y="63002"/>
                  </a:lnTo>
                  <a:close/>
                  <a:moveTo>
                    <a:pt x="53615" y="76280"/>
                  </a:moveTo>
                  <a:lnTo>
                    <a:pt x="50667" y="79360"/>
                  </a:lnTo>
                  <a:cubicBezTo>
                    <a:pt x="50549" y="79213"/>
                    <a:pt x="50387" y="79110"/>
                    <a:pt x="50196" y="79080"/>
                  </a:cubicBezTo>
                  <a:lnTo>
                    <a:pt x="53615" y="76280"/>
                  </a:lnTo>
                  <a:close/>
                  <a:moveTo>
                    <a:pt x="62325" y="67143"/>
                  </a:moveTo>
                  <a:cubicBezTo>
                    <a:pt x="62325" y="67158"/>
                    <a:pt x="62339" y="67187"/>
                    <a:pt x="62339" y="67202"/>
                  </a:cubicBezTo>
                  <a:lnTo>
                    <a:pt x="55929" y="73878"/>
                  </a:lnTo>
                  <a:lnTo>
                    <a:pt x="49149" y="79419"/>
                  </a:lnTo>
                  <a:lnTo>
                    <a:pt x="39290" y="73819"/>
                  </a:lnTo>
                  <a:lnTo>
                    <a:pt x="39290" y="73716"/>
                  </a:lnTo>
                  <a:lnTo>
                    <a:pt x="62325" y="67143"/>
                  </a:lnTo>
                  <a:close/>
                  <a:moveTo>
                    <a:pt x="98593" y="73289"/>
                  </a:moveTo>
                  <a:cubicBezTo>
                    <a:pt x="98637" y="73362"/>
                    <a:pt x="98696" y="73436"/>
                    <a:pt x="98770" y="73495"/>
                  </a:cubicBezTo>
                  <a:lnTo>
                    <a:pt x="94879" y="80215"/>
                  </a:lnTo>
                  <a:lnTo>
                    <a:pt x="92123" y="75838"/>
                  </a:lnTo>
                  <a:lnTo>
                    <a:pt x="98593" y="73289"/>
                  </a:lnTo>
                  <a:close/>
                  <a:moveTo>
                    <a:pt x="78580" y="74866"/>
                  </a:moveTo>
                  <a:lnTo>
                    <a:pt x="84460" y="78432"/>
                  </a:lnTo>
                  <a:lnTo>
                    <a:pt x="73201" y="82853"/>
                  </a:lnTo>
                  <a:lnTo>
                    <a:pt x="77814" y="75072"/>
                  </a:lnTo>
                  <a:cubicBezTo>
                    <a:pt x="77872" y="75087"/>
                    <a:pt x="77946" y="75101"/>
                    <a:pt x="78020" y="75101"/>
                  </a:cubicBezTo>
                  <a:cubicBezTo>
                    <a:pt x="78226" y="75101"/>
                    <a:pt x="78432" y="75013"/>
                    <a:pt x="78580" y="74866"/>
                  </a:cubicBezTo>
                  <a:close/>
                  <a:moveTo>
                    <a:pt x="91740" y="75986"/>
                  </a:moveTo>
                  <a:lnTo>
                    <a:pt x="94658" y="80584"/>
                  </a:lnTo>
                  <a:lnTo>
                    <a:pt x="93140" y="83222"/>
                  </a:lnTo>
                  <a:lnTo>
                    <a:pt x="85344" y="78506"/>
                  </a:lnTo>
                  <a:lnTo>
                    <a:pt x="91740" y="75986"/>
                  </a:lnTo>
                  <a:close/>
                  <a:moveTo>
                    <a:pt x="39172" y="74202"/>
                  </a:moveTo>
                  <a:lnTo>
                    <a:pt x="48810" y="79670"/>
                  </a:lnTo>
                  <a:lnTo>
                    <a:pt x="44448" y="83236"/>
                  </a:lnTo>
                  <a:cubicBezTo>
                    <a:pt x="44345" y="83192"/>
                    <a:pt x="44212" y="83163"/>
                    <a:pt x="44095" y="83163"/>
                  </a:cubicBezTo>
                  <a:cubicBezTo>
                    <a:pt x="44080" y="83162"/>
                    <a:pt x="44065" y="83161"/>
                    <a:pt x="44050" y="83161"/>
                  </a:cubicBezTo>
                  <a:cubicBezTo>
                    <a:pt x="43831" y="83161"/>
                    <a:pt x="43628" y="83262"/>
                    <a:pt x="43490" y="83428"/>
                  </a:cubicBezTo>
                  <a:lnTo>
                    <a:pt x="34795" y="76487"/>
                  </a:lnTo>
                  <a:lnTo>
                    <a:pt x="38008" y="74365"/>
                  </a:lnTo>
                  <a:cubicBezTo>
                    <a:pt x="38143" y="74472"/>
                    <a:pt x="38302" y="74543"/>
                    <a:pt x="38475" y="74543"/>
                  </a:cubicBezTo>
                  <a:cubicBezTo>
                    <a:pt x="38491" y="74543"/>
                    <a:pt x="38508" y="74543"/>
                    <a:pt x="38524" y="74541"/>
                  </a:cubicBezTo>
                  <a:cubicBezTo>
                    <a:pt x="38537" y="74542"/>
                    <a:pt x="38551" y="74542"/>
                    <a:pt x="38564" y="74542"/>
                  </a:cubicBezTo>
                  <a:cubicBezTo>
                    <a:pt x="38813" y="74542"/>
                    <a:pt x="39032" y="74412"/>
                    <a:pt x="39172" y="74202"/>
                  </a:cubicBezTo>
                  <a:close/>
                  <a:moveTo>
                    <a:pt x="4186" y="65876"/>
                  </a:moveTo>
                  <a:lnTo>
                    <a:pt x="14929" y="79139"/>
                  </a:lnTo>
                  <a:lnTo>
                    <a:pt x="11555" y="83502"/>
                  </a:lnTo>
                  <a:cubicBezTo>
                    <a:pt x="11451" y="83457"/>
                    <a:pt x="11333" y="83443"/>
                    <a:pt x="11216" y="83443"/>
                  </a:cubicBezTo>
                  <a:lnTo>
                    <a:pt x="11186" y="83443"/>
                  </a:lnTo>
                  <a:lnTo>
                    <a:pt x="118" y="70872"/>
                  </a:lnTo>
                  <a:cubicBezTo>
                    <a:pt x="325" y="70621"/>
                    <a:pt x="384" y="70268"/>
                    <a:pt x="251" y="69958"/>
                  </a:cubicBezTo>
                  <a:lnTo>
                    <a:pt x="4186" y="65876"/>
                  </a:lnTo>
                  <a:close/>
                  <a:moveTo>
                    <a:pt x="49179" y="79891"/>
                  </a:moveTo>
                  <a:lnTo>
                    <a:pt x="49297" y="79950"/>
                  </a:lnTo>
                  <a:cubicBezTo>
                    <a:pt x="49312" y="80156"/>
                    <a:pt x="49415" y="80348"/>
                    <a:pt x="49562" y="80481"/>
                  </a:cubicBezTo>
                  <a:lnTo>
                    <a:pt x="45318" y="84902"/>
                  </a:lnTo>
                  <a:lnTo>
                    <a:pt x="44728" y="84430"/>
                  </a:lnTo>
                  <a:cubicBezTo>
                    <a:pt x="44890" y="84150"/>
                    <a:pt x="44905" y="83811"/>
                    <a:pt x="44743" y="83531"/>
                  </a:cubicBezTo>
                  <a:lnTo>
                    <a:pt x="49179" y="79891"/>
                  </a:lnTo>
                  <a:close/>
                  <a:moveTo>
                    <a:pt x="23374" y="68868"/>
                  </a:moveTo>
                  <a:cubicBezTo>
                    <a:pt x="23507" y="68941"/>
                    <a:pt x="23654" y="68985"/>
                    <a:pt x="23816" y="68985"/>
                  </a:cubicBezTo>
                  <a:cubicBezTo>
                    <a:pt x="23934" y="68985"/>
                    <a:pt x="24037" y="68956"/>
                    <a:pt x="24155" y="68912"/>
                  </a:cubicBezTo>
                  <a:lnTo>
                    <a:pt x="25054" y="69221"/>
                  </a:lnTo>
                  <a:lnTo>
                    <a:pt x="34117" y="76472"/>
                  </a:lnTo>
                  <a:lnTo>
                    <a:pt x="21222" y="85049"/>
                  </a:lnTo>
                  <a:cubicBezTo>
                    <a:pt x="21090" y="84858"/>
                    <a:pt x="20869" y="84754"/>
                    <a:pt x="20633" y="84754"/>
                  </a:cubicBezTo>
                  <a:cubicBezTo>
                    <a:pt x="20456" y="84754"/>
                    <a:pt x="20279" y="84813"/>
                    <a:pt x="20146" y="84916"/>
                  </a:cubicBezTo>
                  <a:lnTo>
                    <a:pt x="15445" y="79125"/>
                  </a:lnTo>
                  <a:lnTo>
                    <a:pt x="23374" y="68868"/>
                  </a:lnTo>
                  <a:close/>
                  <a:moveTo>
                    <a:pt x="94894" y="80982"/>
                  </a:moveTo>
                  <a:lnTo>
                    <a:pt x="98284" y="86346"/>
                  </a:lnTo>
                  <a:lnTo>
                    <a:pt x="98284" y="86346"/>
                  </a:lnTo>
                  <a:lnTo>
                    <a:pt x="93479" y="83428"/>
                  </a:lnTo>
                  <a:lnTo>
                    <a:pt x="94894" y="80982"/>
                  </a:lnTo>
                  <a:close/>
                  <a:moveTo>
                    <a:pt x="65847" y="67143"/>
                  </a:moveTo>
                  <a:lnTo>
                    <a:pt x="77283" y="74085"/>
                  </a:lnTo>
                  <a:cubicBezTo>
                    <a:pt x="77209" y="74350"/>
                    <a:pt x="77283" y="74645"/>
                    <a:pt x="77475" y="74866"/>
                  </a:cubicBezTo>
                  <a:lnTo>
                    <a:pt x="72596" y="83089"/>
                  </a:lnTo>
                  <a:lnTo>
                    <a:pt x="63253" y="86773"/>
                  </a:lnTo>
                  <a:cubicBezTo>
                    <a:pt x="63167" y="86445"/>
                    <a:pt x="62874" y="86227"/>
                    <a:pt x="62548" y="86227"/>
                  </a:cubicBezTo>
                  <a:cubicBezTo>
                    <a:pt x="62537" y="86227"/>
                    <a:pt x="62527" y="86228"/>
                    <a:pt x="62516" y="86228"/>
                  </a:cubicBezTo>
                  <a:cubicBezTo>
                    <a:pt x="62503" y="86227"/>
                    <a:pt x="62489" y="86227"/>
                    <a:pt x="62476" y="86227"/>
                  </a:cubicBezTo>
                  <a:cubicBezTo>
                    <a:pt x="62197" y="86227"/>
                    <a:pt x="61951" y="86373"/>
                    <a:pt x="61838" y="86626"/>
                  </a:cubicBezTo>
                  <a:lnTo>
                    <a:pt x="50697" y="80304"/>
                  </a:lnTo>
                  <a:cubicBezTo>
                    <a:pt x="50800" y="80142"/>
                    <a:pt x="50829" y="79950"/>
                    <a:pt x="50815" y="79773"/>
                  </a:cubicBezTo>
                  <a:lnTo>
                    <a:pt x="56194" y="74173"/>
                  </a:lnTo>
                  <a:lnTo>
                    <a:pt x="64594" y="67305"/>
                  </a:lnTo>
                  <a:cubicBezTo>
                    <a:pt x="64742" y="67467"/>
                    <a:pt x="64948" y="67541"/>
                    <a:pt x="65169" y="67541"/>
                  </a:cubicBezTo>
                  <a:cubicBezTo>
                    <a:pt x="65181" y="67542"/>
                    <a:pt x="65192" y="67542"/>
                    <a:pt x="65204" y="67542"/>
                  </a:cubicBezTo>
                  <a:cubicBezTo>
                    <a:pt x="65471" y="67542"/>
                    <a:pt x="65720" y="67383"/>
                    <a:pt x="65847" y="67143"/>
                  </a:cubicBezTo>
                  <a:close/>
                  <a:moveTo>
                    <a:pt x="15195" y="79449"/>
                  </a:moveTo>
                  <a:lnTo>
                    <a:pt x="19911" y="85255"/>
                  </a:lnTo>
                  <a:cubicBezTo>
                    <a:pt x="19837" y="85476"/>
                    <a:pt x="19852" y="85698"/>
                    <a:pt x="19940" y="85904"/>
                  </a:cubicBezTo>
                  <a:lnTo>
                    <a:pt x="15814" y="88674"/>
                  </a:lnTo>
                  <a:lnTo>
                    <a:pt x="11982" y="84327"/>
                  </a:lnTo>
                  <a:cubicBezTo>
                    <a:pt x="12011" y="84135"/>
                    <a:pt x="11952" y="83929"/>
                    <a:pt x="11849" y="83752"/>
                  </a:cubicBezTo>
                  <a:lnTo>
                    <a:pt x="15195" y="79449"/>
                  </a:lnTo>
                  <a:close/>
                  <a:moveTo>
                    <a:pt x="72272" y="83634"/>
                  </a:moveTo>
                  <a:lnTo>
                    <a:pt x="68337" y="90296"/>
                  </a:lnTo>
                  <a:lnTo>
                    <a:pt x="63209" y="87392"/>
                  </a:lnTo>
                  <a:cubicBezTo>
                    <a:pt x="63238" y="87319"/>
                    <a:pt x="63253" y="87260"/>
                    <a:pt x="63268" y="87186"/>
                  </a:cubicBezTo>
                  <a:lnTo>
                    <a:pt x="72272" y="83634"/>
                  </a:lnTo>
                  <a:close/>
                  <a:moveTo>
                    <a:pt x="50402" y="80584"/>
                  </a:moveTo>
                  <a:lnTo>
                    <a:pt x="61750" y="87024"/>
                  </a:lnTo>
                  <a:cubicBezTo>
                    <a:pt x="61750" y="87127"/>
                    <a:pt x="61765" y="87230"/>
                    <a:pt x="61809" y="87333"/>
                  </a:cubicBezTo>
                  <a:lnTo>
                    <a:pt x="52804" y="90870"/>
                  </a:lnTo>
                  <a:lnTo>
                    <a:pt x="45627" y="85152"/>
                  </a:lnTo>
                  <a:lnTo>
                    <a:pt x="49960" y="80643"/>
                  </a:lnTo>
                  <a:cubicBezTo>
                    <a:pt x="49989" y="80657"/>
                    <a:pt x="50019" y="80657"/>
                    <a:pt x="50063" y="80657"/>
                  </a:cubicBezTo>
                  <a:cubicBezTo>
                    <a:pt x="50181" y="80657"/>
                    <a:pt x="50299" y="80628"/>
                    <a:pt x="50402" y="80584"/>
                  </a:cubicBezTo>
                  <a:close/>
                  <a:moveTo>
                    <a:pt x="34456" y="76737"/>
                  </a:moveTo>
                  <a:lnTo>
                    <a:pt x="43343" y="83826"/>
                  </a:lnTo>
                  <a:cubicBezTo>
                    <a:pt x="43313" y="83944"/>
                    <a:pt x="43328" y="84047"/>
                    <a:pt x="43343" y="84165"/>
                  </a:cubicBezTo>
                  <a:lnTo>
                    <a:pt x="29018" y="95866"/>
                  </a:lnTo>
                  <a:lnTo>
                    <a:pt x="21149" y="86169"/>
                  </a:lnTo>
                  <a:cubicBezTo>
                    <a:pt x="21340" y="85978"/>
                    <a:pt x="21429" y="85698"/>
                    <a:pt x="21384" y="85432"/>
                  </a:cubicBezTo>
                  <a:lnTo>
                    <a:pt x="34456" y="76737"/>
                  </a:lnTo>
                  <a:close/>
                  <a:moveTo>
                    <a:pt x="11820" y="84754"/>
                  </a:moveTo>
                  <a:lnTo>
                    <a:pt x="15460" y="88881"/>
                  </a:lnTo>
                  <a:lnTo>
                    <a:pt x="752" y="98681"/>
                  </a:lnTo>
                  <a:cubicBezTo>
                    <a:pt x="708" y="98563"/>
                    <a:pt x="619" y="98475"/>
                    <a:pt x="516" y="98401"/>
                  </a:cubicBezTo>
                  <a:lnTo>
                    <a:pt x="10921" y="84961"/>
                  </a:lnTo>
                  <a:cubicBezTo>
                    <a:pt x="11009" y="85005"/>
                    <a:pt x="11112" y="85020"/>
                    <a:pt x="11216" y="85020"/>
                  </a:cubicBezTo>
                  <a:cubicBezTo>
                    <a:pt x="11231" y="85021"/>
                    <a:pt x="11245" y="85021"/>
                    <a:pt x="11260" y="85021"/>
                  </a:cubicBezTo>
                  <a:cubicBezTo>
                    <a:pt x="11479" y="85021"/>
                    <a:pt x="11682" y="84920"/>
                    <a:pt x="11820" y="84754"/>
                  </a:cubicBezTo>
                  <a:close/>
                  <a:moveTo>
                    <a:pt x="43535" y="84533"/>
                  </a:moveTo>
                  <a:cubicBezTo>
                    <a:pt x="43667" y="84681"/>
                    <a:pt x="43873" y="84769"/>
                    <a:pt x="44095" y="84769"/>
                  </a:cubicBezTo>
                  <a:cubicBezTo>
                    <a:pt x="44212" y="84769"/>
                    <a:pt x="44330" y="84740"/>
                    <a:pt x="44433" y="84695"/>
                  </a:cubicBezTo>
                  <a:lnTo>
                    <a:pt x="45038" y="85182"/>
                  </a:lnTo>
                  <a:lnTo>
                    <a:pt x="32069" y="98681"/>
                  </a:lnTo>
                  <a:cubicBezTo>
                    <a:pt x="31936" y="98593"/>
                    <a:pt x="31789" y="98548"/>
                    <a:pt x="31627" y="98548"/>
                  </a:cubicBezTo>
                  <a:cubicBezTo>
                    <a:pt x="31509" y="98548"/>
                    <a:pt x="31376" y="98578"/>
                    <a:pt x="31258" y="98637"/>
                  </a:cubicBezTo>
                  <a:lnTo>
                    <a:pt x="29269" y="96176"/>
                  </a:lnTo>
                  <a:lnTo>
                    <a:pt x="43535" y="84533"/>
                  </a:lnTo>
                  <a:close/>
                  <a:moveTo>
                    <a:pt x="62045" y="87658"/>
                  </a:moveTo>
                  <a:cubicBezTo>
                    <a:pt x="62177" y="87761"/>
                    <a:pt x="62354" y="87805"/>
                    <a:pt x="62516" y="87805"/>
                  </a:cubicBezTo>
                  <a:cubicBezTo>
                    <a:pt x="62664" y="87805"/>
                    <a:pt x="62811" y="87761"/>
                    <a:pt x="62944" y="87687"/>
                  </a:cubicBezTo>
                  <a:lnTo>
                    <a:pt x="68131" y="90635"/>
                  </a:lnTo>
                  <a:lnTo>
                    <a:pt x="63592" y="98327"/>
                  </a:lnTo>
                  <a:cubicBezTo>
                    <a:pt x="63504" y="98298"/>
                    <a:pt x="63400" y="98283"/>
                    <a:pt x="63312" y="98283"/>
                  </a:cubicBezTo>
                  <a:cubicBezTo>
                    <a:pt x="63017" y="98298"/>
                    <a:pt x="62767" y="98460"/>
                    <a:pt x="62619" y="98711"/>
                  </a:cubicBezTo>
                  <a:lnTo>
                    <a:pt x="53158" y="91150"/>
                  </a:lnTo>
                  <a:lnTo>
                    <a:pt x="62045" y="87658"/>
                  </a:lnTo>
                  <a:close/>
                  <a:moveTo>
                    <a:pt x="84887" y="78683"/>
                  </a:moveTo>
                  <a:lnTo>
                    <a:pt x="92934" y="83561"/>
                  </a:lnTo>
                  <a:lnTo>
                    <a:pt x="84239" y="98593"/>
                  </a:lnTo>
                  <a:cubicBezTo>
                    <a:pt x="84151" y="98563"/>
                    <a:pt x="84077" y="98548"/>
                    <a:pt x="83988" y="98548"/>
                  </a:cubicBezTo>
                  <a:cubicBezTo>
                    <a:pt x="83753" y="98548"/>
                    <a:pt x="83532" y="98652"/>
                    <a:pt x="83384" y="98843"/>
                  </a:cubicBezTo>
                  <a:lnTo>
                    <a:pt x="68676" y="90502"/>
                  </a:lnTo>
                  <a:lnTo>
                    <a:pt x="72877" y="83399"/>
                  </a:lnTo>
                  <a:lnTo>
                    <a:pt x="84887" y="78683"/>
                  </a:lnTo>
                  <a:close/>
                  <a:moveTo>
                    <a:pt x="20191" y="86213"/>
                  </a:moveTo>
                  <a:cubicBezTo>
                    <a:pt x="20309" y="86302"/>
                    <a:pt x="20471" y="86346"/>
                    <a:pt x="20618" y="86346"/>
                  </a:cubicBezTo>
                  <a:cubicBezTo>
                    <a:pt x="20677" y="86346"/>
                    <a:pt x="20721" y="86346"/>
                    <a:pt x="20765" y="86331"/>
                  </a:cubicBezTo>
                  <a:lnTo>
                    <a:pt x="28709" y="96117"/>
                  </a:lnTo>
                  <a:lnTo>
                    <a:pt x="25363" y="98858"/>
                  </a:lnTo>
                  <a:cubicBezTo>
                    <a:pt x="25224" y="98663"/>
                    <a:pt x="25006" y="98547"/>
                    <a:pt x="24784" y="98547"/>
                  </a:cubicBezTo>
                  <a:cubicBezTo>
                    <a:pt x="24771" y="98547"/>
                    <a:pt x="24758" y="98548"/>
                    <a:pt x="24744" y="98548"/>
                  </a:cubicBezTo>
                  <a:cubicBezTo>
                    <a:pt x="24671" y="98548"/>
                    <a:pt x="24597" y="98548"/>
                    <a:pt x="24538" y="98563"/>
                  </a:cubicBezTo>
                  <a:lnTo>
                    <a:pt x="16064" y="88969"/>
                  </a:lnTo>
                  <a:lnTo>
                    <a:pt x="20191" y="86213"/>
                  </a:lnTo>
                  <a:close/>
                  <a:moveTo>
                    <a:pt x="45347" y="85432"/>
                  </a:moveTo>
                  <a:lnTo>
                    <a:pt x="52377" y="91032"/>
                  </a:lnTo>
                  <a:lnTo>
                    <a:pt x="32408" y="98887"/>
                  </a:lnTo>
                  <a:lnTo>
                    <a:pt x="45347" y="85432"/>
                  </a:lnTo>
                  <a:close/>
                  <a:moveTo>
                    <a:pt x="34840" y="0"/>
                  </a:moveTo>
                  <a:cubicBezTo>
                    <a:pt x="34825" y="59"/>
                    <a:pt x="34810" y="133"/>
                    <a:pt x="34810" y="192"/>
                  </a:cubicBezTo>
                  <a:lnTo>
                    <a:pt x="34810" y="324"/>
                  </a:lnTo>
                  <a:cubicBezTo>
                    <a:pt x="34810" y="516"/>
                    <a:pt x="34884" y="707"/>
                    <a:pt x="35016" y="840"/>
                  </a:cubicBezTo>
                  <a:lnTo>
                    <a:pt x="30448" y="8577"/>
                  </a:lnTo>
                  <a:lnTo>
                    <a:pt x="15696" y="206"/>
                  </a:lnTo>
                  <a:cubicBezTo>
                    <a:pt x="15696" y="147"/>
                    <a:pt x="15696" y="74"/>
                    <a:pt x="15696" y="15"/>
                  </a:cubicBezTo>
                  <a:lnTo>
                    <a:pt x="14163" y="15"/>
                  </a:lnTo>
                  <a:cubicBezTo>
                    <a:pt x="14134" y="221"/>
                    <a:pt x="14207" y="442"/>
                    <a:pt x="14340" y="619"/>
                  </a:cubicBezTo>
                  <a:lnTo>
                    <a:pt x="5630" y="15651"/>
                  </a:lnTo>
                  <a:lnTo>
                    <a:pt x="104" y="12306"/>
                  </a:lnTo>
                  <a:cubicBezTo>
                    <a:pt x="74" y="12291"/>
                    <a:pt x="45" y="12276"/>
                    <a:pt x="0" y="12276"/>
                  </a:cubicBezTo>
                  <a:lnTo>
                    <a:pt x="0" y="13588"/>
                  </a:lnTo>
                  <a:cubicBezTo>
                    <a:pt x="118" y="13499"/>
                    <a:pt x="207" y="13381"/>
                    <a:pt x="251" y="13234"/>
                  </a:cubicBezTo>
                  <a:lnTo>
                    <a:pt x="3788" y="18834"/>
                  </a:lnTo>
                  <a:lnTo>
                    <a:pt x="0" y="25363"/>
                  </a:lnTo>
                  <a:lnTo>
                    <a:pt x="0" y="27308"/>
                  </a:lnTo>
                  <a:cubicBezTo>
                    <a:pt x="30" y="27294"/>
                    <a:pt x="59" y="27294"/>
                    <a:pt x="74" y="27279"/>
                  </a:cubicBezTo>
                  <a:lnTo>
                    <a:pt x="13633" y="35502"/>
                  </a:lnTo>
                  <a:cubicBezTo>
                    <a:pt x="13677" y="35782"/>
                    <a:pt x="13883" y="36018"/>
                    <a:pt x="14163" y="36092"/>
                  </a:cubicBezTo>
                  <a:lnTo>
                    <a:pt x="12321" y="39201"/>
                  </a:lnTo>
                  <a:lnTo>
                    <a:pt x="339" y="42620"/>
                  </a:lnTo>
                  <a:cubicBezTo>
                    <a:pt x="266" y="42473"/>
                    <a:pt x="148" y="42355"/>
                    <a:pt x="0" y="42296"/>
                  </a:cubicBezTo>
                  <a:lnTo>
                    <a:pt x="0" y="43902"/>
                  </a:lnTo>
                  <a:lnTo>
                    <a:pt x="5940" y="49989"/>
                  </a:lnTo>
                  <a:lnTo>
                    <a:pt x="148" y="59789"/>
                  </a:lnTo>
                  <a:cubicBezTo>
                    <a:pt x="104" y="59775"/>
                    <a:pt x="45" y="59760"/>
                    <a:pt x="0" y="59745"/>
                  </a:cubicBezTo>
                  <a:lnTo>
                    <a:pt x="0" y="61278"/>
                  </a:lnTo>
                  <a:cubicBezTo>
                    <a:pt x="118" y="61263"/>
                    <a:pt x="222" y="61204"/>
                    <a:pt x="310" y="61116"/>
                  </a:cubicBezTo>
                  <a:lnTo>
                    <a:pt x="3921" y="65566"/>
                  </a:lnTo>
                  <a:lnTo>
                    <a:pt x="15" y="69634"/>
                  </a:lnTo>
                  <a:lnTo>
                    <a:pt x="15" y="71373"/>
                  </a:lnTo>
                  <a:lnTo>
                    <a:pt x="10773" y="83575"/>
                  </a:lnTo>
                  <a:cubicBezTo>
                    <a:pt x="10420" y="83855"/>
                    <a:pt x="10346" y="84356"/>
                    <a:pt x="10597" y="84725"/>
                  </a:cubicBezTo>
                  <a:lnTo>
                    <a:pt x="104" y="98283"/>
                  </a:lnTo>
                  <a:lnTo>
                    <a:pt x="15" y="98283"/>
                  </a:lnTo>
                  <a:lnTo>
                    <a:pt x="15" y="99403"/>
                  </a:lnTo>
                  <a:lnTo>
                    <a:pt x="782" y="99403"/>
                  </a:lnTo>
                  <a:cubicBezTo>
                    <a:pt x="826" y="99300"/>
                    <a:pt x="841" y="99197"/>
                    <a:pt x="841" y="99094"/>
                  </a:cubicBezTo>
                  <a:lnTo>
                    <a:pt x="15725" y="89190"/>
                  </a:lnTo>
                  <a:lnTo>
                    <a:pt x="24170" y="98770"/>
                  </a:lnTo>
                  <a:cubicBezTo>
                    <a:pt x="24022" y="98946"/>
                    <a:pt x="23949" y="99167"/>
                    <a:pt x="23963" y="99403"/>
                  </a:cubicBezTo>
                  <a:lnTo>
                    <a:pt x="25496" y="99403"/>
                  </a:lnTo>
                  <a:cubicBezTo>
                    <a:pt x="25496" y="99344"/>
                    <a:pt x="25496" y="99300"/>
                    <a:pt x="25496" y="99256"/>
                  </a:cubicBezTo>
                  <a:lnTo>
                    <a:pt x="28959" y="96426"/>
                  </a:lnTo>
                  <a:lnTo>
                    <a:pt x="30978" y="98932"/>
                  </a:lnTo>
                  <a:cubicBezTo>
                    <a:pt x="30890" y="99079"/>
                    <a:pt x="30860" y="99241"/>
                    <a:pt x="30860" y="99418"/>
                  </a:cubicBezTo>
                  <a:lnTo>
                    <a:pt x="32393" y="99418"/>
                  </a:lnTo>
                  <a:lnTo>
                    <a:pt x="32393" y="99330"/>
                  </a:lnTo>
                  <a:lnTo>
                    <a:pt x="52716" y="91342"/>
                  </a:lnTo>
                  <a:lnTo>
                    <a:pt x="62501" y="99153"/>
                  </a:lnTo>
                  <a:lnTo>
                    <a:pt x="62501" y="99226"/>
                  </a:lnTo>
                  <a:cubicBezTo>
                    <a:pt x="62501" y="99285"/>
                    <a:pt x="62516" y="99359"/>
                    <a:pt x="62531" y="99418"/>
                  </a:cubicBezTo>
                  <a:lnTo>
                    <a:pt x="64078" y="99418"/>
                  </a:lnTo>
                  <a:cubicBezTo>
                    <a:pt x="64093" y="99359"/>
                    <a:pt x="64093" y="99285"/>
                    <a:pt x="64093" y="99226"/>
                  </a:cubicBezTo>
                  <a:lnTo>
                    <a:pt x="64093" y="99094"/>
                  </a:lnTo>
                  <a:cubicBezTo>
                    <a:pt x="64093" y="98902"/>
                    <a:pt x="64019" y="98725"/>
                    <a:pt x="63901" y="98578"/>
                  </a:cubicBezTo>
                  <a:lnTo>
                    <a:pt x="68470" y="90856"/>
                  </a:lnTo>
                  <a:lnTo>
                    <a:pt x="83237" y="99212"/>
                  </a:lnTo>
                  <a:cubicBezTo>
                    <a:pt x="83222" y="99271"/>
                    <a:pt x="83222" y="99344"/>
                    <a:pt x="83237" y="99418"/>
                  </a:cubicBezTo>
                  <a:lnTo>
                    <a:pt x="84755" y="99418"/>
                  </a:lnTo>
                  <a:cubicBezTo>
                    <a:pt x="84784" y="99197"/>
                    <a:pt x="84711" y="98976"/>
                    <a:pt x="84578" y="98799"/>
                  </a:cubicBezTo>
                  <a:lnTo>
                    <a:pt x="93288" y="83767"/>
                  </a:lnTo>
                  <a:lnTo>
                    <a:pt x="98799" y="87112"/>
                  </a:lnTo>
                  <a:cubicBezTo>
                    <a:pt x="98844" y="87142"/>
                    <a:pt x="98873" y="87142"/>
                    <a:pt x="98917" y="87142"/>
                  </a:cubicBezTo>
                  <a:cubicBezTo>
                    <a:pt x="99035" y="87230"/>
                    <a:pt x="99183" y="87274"/>
                    <a:pt x="99330" y="87289"/>
                  </a:cubicBezTo>
                  <a:lnTo>
                    <a:pt x="99448" y="87289"/>
                  </a:lnTo>
                  <a:lnTo>
                    <a:pt x="99448" y="85712"/>
                  </a:lnTo>
                  <a:lnTo>
                    <a:pt x="99374" y="85712"/>
                  </a:lnTo>
                  <a:cubicBezTo>
                    <a:pt x="99363" y="85712"/>
                    <a:pt x="99351" y="85711"/>
                    <a:pt x="99339" y="85711"/>
                  </a:cubicBezTo>
                  <a:cubicBezTo>
                    <a:pt x="99030" y="85711"/>
                    <a:pt x="98766" y="85900"/>
                    <a:pt x="98667" y="86199"/>
                  </a:cubicBezTo>
                  <a:lnTo>
                    <a:pt x="95130" y="80598"/>
                  </a:lnTo>
                  <a:lnTo>
                    <a:pt x="99168" y="73642"/>
                  </a:lnTo>
                  <a:lnTo>
                    <a:pt x="99242" y="73642"/>
                  </a:lnTo>
                  <a:cubicBezTo>
                    <a:pt x="99286" y="73642"/>
                    <a:pt x="99330" y="73642"/>
                    <a:pt x="99374" y="73628"/>
                  </a:cubicBezTo>
                  <a:lnTo>
                    <a:pt x="99448" y="73628"/>
                  </a:lnTo>
                  <a:lnTo>
                    <a:pt x="99448" y="72080"/>
                  </a:lnTo>
                  <a:cubicBezTo>
                    <a:pt x="99418" y="72066"/>
                    <a:pt x="99389" y="72066"/>
                    <a:pt x="99374" y="72066"/>
                  </a:cubicBezTo>
                  <a:cubicBezTo>
                    <a:pt x="99330" y="72051"/>
                    <a:pt x="99286" y="72051"/>
                    <a:pt x="99242" y="72051"/>
                  </a:cubicBezTo>
                  <a:cubicBezTo>
                    <a:pt x="99094" y="72051"/>
                    <a:pt x="98962" y="72095"/>
                    <a:pt x="98844" y="72169"/>
                  </a:cubicBezTo>
                  <a:lnTo>
                    <a:pt x="85271" y="63931"/>
                  </a:lnTo>
                  <a:cubicBezTo>
                    <a:pt x="85226" y="63636"/>
                    <a:pt x="85020" y="63400"/>
                    <a:pt x="84740" y="63326"/>
                  </a:cubicBezTo>
                  <a:lnTo>
                    <a:pt x="86582" y="60217"/>
                  </a:lnTo>
                  <a:lnTo>
                    <a:pt x="98564" y="56798"/>
                  </a:lnTo>
                  <a:cubicBezTo>
                    <a:pt x="98677" y="57038"/>
                    <a:pt x="98925" y="57196"/>
                    <a:pt x="99204" y="57196"/>
                  </a:cubicBezTo>
                  <a:cubicBezTo>
                    <a:pt x="99217" y="57196"/>
                    <a:pt x="99229" y="57196"/>
                    <a:pt x="99242" y="57196"/>
                  </a:cubicBezTo>
                  <a:cubicBezTo>
                    <a:pt x="99286" y="57196"/>
                    <a:pt x="99330" y="57196"/>
                    <a:pt x="99374" y="57181"/>
                  </a:cubicBezTo>
                  <a:lnTo>
                    <a:pt x="99433" y="57166"/>
                  </a:lnTo>
                  <a:lnTo>
                    <a:pt x="99433" y="55633"/>
                  </a:lnTo>
                  <a:cubicBezTo>
                    <a:pt x="99418" y="55633"/>
                    <a:pt x="99389" y="55619"/>
                    <a:pt x="99374" y="55619"/>
                  </a:cubicBezTo>
                  <a:cubicBezTo>
                    <a:pt x="99330" y="55619"/>
                    <a:pt x="99286" y="55604"/>
                    <a:pt x="99242" y="55604"/>
                  </a:cubicBezTo>
                  <a:cubicBezTo>
                    <a:pt x="99168" y="55604"/>
                    <a:pt x="99094" y="55619"/>
                    <a:pt x="99020" y="55633"/>
                  </a:cubicBezTo>
                  <a:lnTo>
                    <a:pt x="92963" y="49429"/>
                  </a:lnTo>
                  <a:lnTo>
                    <a:pt x="98755" y="39629"/>
                  </a:lnTo>
                  <a:cubicBezTo>
                    <a:pt x="98873" y="39688"/>
                    <a:pt x="98991" y="39702"/>
                    <a:pt x="99109" y="39702"/>
                  </a:cubicBezTo>
                  <a:cubicBezTo>
                    <a:pt x="99197" y="39702"/>
                    <a:pt x="99286" y="39688"/>
                    <a:pt x="99359" y="39658"/>
                  </a:cubicBezTo>
                  <a:cubicBezTo>
                    <a:pt x="99389" y="39658"/>
                    <a:pt x="99418" y="39643"/>
                    <a:pt x="99433" y="39643"/>
                  </a:cubicBezTo>
                  <a:lnTo>
                    <a:pt x="99433" y="38184"/>
                  </a:lnTo>
                  <a:lnTo>
                    <a:pt x="99359" y="38155"/>
                  </a:lnTo>
                  <a:cubicBezTo>
                    <a:pt x="99286" y="38125"/>
                    <a:pt x="99197" y="38111"/>
                    <a:pt x="99109" y="38111"/>
                  </a:cubicBezTo>
                  <a:cubicBezTo>
                    <a:pt x="98917" y="38111"/>
                    <a:pt x="98740" y="38170"/>
                    <a:pt x="98593" y="38302"/>
                  </a:cubicBezTo>
                  <a:lnTo>
                    <a:pt x="94997" y="33852"/>
                  </a:lnTo>
                  <a:lnTo>
                    <a:pt x="98917" y="29755"/>
                  </a:lnTo>
                  <a:cubicBezTo>
                    <a:pt x="99050" y="29843"/>
                    <a:pt x="99183" y="29887"/>
                    <a:pt x="99330" y="29887"/>
                  </a:cubicBezTo>
                  <a:lnTo>
                    <a:pt x="99433" y="29887"/>
                  </a:lnTo>
                  <a:lnTo>
                    <a:pt x="99433" y="28310"/>
                  </a:lnTo>
                  <a:lnTo>
                    <a:pt x="99374" y="28310"/>
                  </a:lnTo>
                  <a:cubicBezTo>
                    <a:pt x="99301" y="28310"/>
                    <a:pt x="99227" y="28325"/>
                    <a:pt x="99153" y="28340"/>
                  </a:cubicBezTo>
                  <a:lnTo>
                    <a:pt x="88144" y="15843"/>
                  </a:lnTo>
                  <a:cubicBezTo>
                    <a:pt x="88498" y="15563"/>
                    <a:pt x="88572" y="15062"/>
                    <a:pt x="88321" y="14693"/>
                  </a:cubicBezTo>
                  <a:lnTo>
                    <a:pt x="98814" y="1135"/>
                  </a:lnTo>
                  <a:lnTo>
                    <a:pt x="98844" y="1135"/>
                  </a:lnTo>
                  <a:cubicBezTo>
                    <a:pt x="99035" y="1135"/>
                    <a:pt x="99227" y="1061"/>
                    <a:pt x="99359" y="928"/>
                  </a:cubicBezTo>
                  <a:cubicBezTo>
                    <a:pt x="99389" y="899"/>
                    <a:pt x="99404" y="870"/>
                    <a:pt x="99433" y="840"/>
                  </a:cubicBezTo>
                  <a:lnTo>
                    <a:pt x="99433" y="0"/>
                  </a:lnTo>
                  <a:lnTo>
                    <a:pt x="98136" y="0"/>
                  </a:lnTo>
                  <a:cubicBezTo>
                    <a:pt x="98092" y="103"/>
                    <a:pt x="98077" y="206"/>
                    <a:pt x="98063" y="309"/>
                  </a:cubicBezTo>
                  <a:lnTo>
                    <a:pt x="83193" y="10213"/>
                  </a:lnTo>
                  <a:lnTo>
                    <a:pt x="74733" y="634"/>
                  </a:lnTo>
                  <a:cubicBezTo>
                    <a:pt x="74896" y="457"/>
                    <a:pt x="74969" y="236"/>
                    <a:pt x="74940" y="0"/>
                  </a:cubicBezTo>
                  <a:lnTo>
                    <a:pt x="73407" y="0"/>
                  </a:lnTo>
                  <a:cubicBezTo>
                    <a:pt x="73407" y="44"/>
                    <a:pt x="73407" y="103"/>
                    <a:pt x="73407" y="147"/>
                  </a:cubicBezTo>
                  <a:lnTo>
                    <a:pt x="69973" y="2977"/>
                  </a:lnTo>
                  <a:lnTo>
                    <a:pt x="67940" y="501"/>
                  </a:lnTo>
                  <a:cubicBezTo>
                    <a:pt x="68028" y="339"/>
                    <a:pt x="68057" y="177"/>
                    <a:pt x="68043" y="0"/>
                  </a:cubicBezTo>
                  <a:lnTo>
                    <a:pt x="66525" y="0"/>
                  </a:lnTo>
                  <a:lnTo>
                    <a:pt x="66525" y="88"/>
                  </a:lnTo>
                  <a:lnTo>
                    <a:pt x="46187" y="8091"/>
                  </a:lnTo>
                  <a:lnTo>
                    <a:pt x="36402" y="280"/>
                  </a:lnTo>
                  <a:lnTo>
                    <a:pt x="36402" y="206"/>
                  </a:lnTo>
                  <a:cubicBezTo>
                    <a:pt x="36402" y="133"/>
                    <a:pt x="36387" y="59"/>
                    <a:pt x="36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4096800" y="238125"/>
              <a:ext cx="1924350" cy="2485450"/>
            </a:xfrm>
            <a:custGeom>
              <a:avLst/>
              <a:gdLst/>
              <a:ahLst/>
              <a:cxnLst/>
              <a:rect l="l" t="t" r="r" b="b"/>
              <a:pathLst>
                <a:path w="76974" h="99418" extrusionOk="0">
                  <a:moveTo>
                    <a:pt x="63120" y="693"/>
                  </a:moveTo>
                  <a:cubicBezTo>
                    <a:pt x="63253" y="943"/>
                    <a:pt x="63518" y="1105"/>
                    <a:pt x="63813" y="1120"/>
                  </a:cubicBezTo>
                  <a:cubicBezTo>
                    <a:pt x="63901" y="1120"/>
                    <a:pt x="64005" y="1105"/>
                    <a:pt x="64093" y="1076"/>
                  </a:cubicBezTo>
                  <a:lnTo>
                    <a:pt x="68632" y="8769"/>
                  </a:lnTo>
                  <a:lnTo>
                    <a:pt x="63430" y="11716"/>
                  </a:lnTo>
                  <a:cubicBezTo>
                    <a:pt x="63303" y="11639"/>
                    <a:pt x="63155" y="11598"/>
                    <a:pt x="63007" y="11598"/>
                  </a:cubicBezTo>
                  <a:cubicBezTo>
                    <a:pt x="62846" y="11598"/>
                    <a:pt x="62684" y="11646"/>
                    <a:pt x="62546" y="11746"/>
                  </a:cubicBezTo>
                  <a:lnTo>
                    <a:pt x="53659" y="8253"/>
                  </a:lnTo>
                  <a:lnTo>
                    <a:pt x="63120" y="693"/>
                  </a:lnTo>
                  <a:close/>
                  <a:moveTo>
                    <a:pt x="25864" y="545"/>
                  </a:moveTo>
                  <a:lnTo>
                    <a:pt x="29210" y="3286"/>
                  </a:lnTo>
                  <a:lnTo>
                    <a:pt x="21281" y="13087"/>
                  </a:lnTo>
                  <a:cubicBezTo>
                    <a:pt x="21237" y="13072"/>
                    <a:pt x="21178" y="13072"/>
                    <a:pt x="21134" y="13072"/>
                  </a:cubicBezTo>
                  <a:cubicBezTo>
                    <a:pt x="21113" y="13070"/>
                    <a:pt x="21093" y="13069"/>
                    <a:pt x="21073" y="13069"/>
                  </a:cubicBezTo>
                  <a:cubicBezTo>
                    <a:pt x="20934" y="13069"/>
                    <a:pt x="20807" y="13113"/>
                    <a:pt x="20692" y="13190"/>
                  </a:cubicBezTo>
                  <a:lnTo>
                    <a:pt x="16565" y="10449"/>
                  </a:lnTo>
                  <a:lnTo>
                    <a:pt x="25039" y="840"/>
                  </a:lnTo>
                  <a:cubicBezTo>
                    <a:pt x="25098" y="855"/>
                    <a:pt x="25172" y="870"/>
                    <a:pt x="25246" y="870"/>
                  </a:cubicBezTo>
                  <a:cubicBezTo>
                    <a:pt x="25496" y="870"/>
                    <a:pt x="25732" y="752"/>
                    <a:pt x="25864" y="545"/>
                  </a:cubicBezTo>
                  <a:close/>
                  <a:moveTo>
                    <a:pt x="32909" y="516"/>
                  </a:moveTo>
                  <a:lnTo>
                    <a:pt x="52878" y="8371"/>
                  </a:lnTo>
                  <a:lnTo>
                    <a:pt x="45863" y="13971"/>
                  </a:lnTo>
                  <a:lnTo>
                    <a:pt x="32909" y="516"/>
                  </a:lnTo>
                  <a:close/>
                  <a:moveTo>
                    <a:pt x="1268" y="737"/>
                  </a:moveTo>
                  <a:lnTo>
                    <a:pt x="15961" y="10522"/>
                  </a:lnTo>
                  <a:lnTo>
                    <a:pt x="12321" y="14664"/>
                  </a:lnTo>
                  <a:cubicBezTo>
                    <a:pt x="12183" y="14484"/>
                    <a:pt x="11980" y="14382"/>
                    <a:pt x="11773" y="14382"/>
                  </a:cubicBezTo>
                  <a:cubicBezTo>
                    <a:pt x="11759" y="14382"/>
                    <a:pt x="11745" y="14383"/>
                    <a:pt x="11731" y="14384"/>
                  </a:cubicBezTo>
                  <a:cubicBezTo>
                    <a:pt x="11614" y="14384"/>
                    <a:pt x="11510" y="14398"/>
                    <a:pt x="11422" y="14443"/>
                  </a:cubicBezTo>
                  <a:lnTo>
                    <a:pt x="1017" y="1002"/>
                  </a:lnTo>
                  <a:cubicBezTo>
                    <a:pt x="1121" y="943"/>
                    <a:pt x="1209" y="840"/>
                    <a:pt x="1268" y="737"/>
                  </a:cubicBezTo>
                  <a:close/>
                  <a:moveTo>
                    <a:pt x="32570" y="737"/>
                  </a:moveTo>
                  <a:lnTo>
                    <a:pt x="45539" y="14222"/>
                  </a:lnTo>
                  <a:lnTo>
                    <a:pt x="44920" y="14723"/>
                  </a:lnTo>
                  <a:cubicBezTo>
                    <a:pt x="44817" y="14664"/>
                    <a:pt x="44699" y="14649"/>
                    <a:pt x="44596" y="14649"/>
                  </a:cubicBezTo>
                  <a:cubicBezTo>
                    <a:pt x="44580" y="14648"/>
                    <a:pt x="44564" y="14647"/>
                    <a:pt x="44548" y="14647"/>
                  </a:cubicBezTo>
                  <a:cubicBezTo>
                    <a:pt x="44345" y="14647"/>
                    <a:pt x="44158" y="14734"/>
                    <a:pt x="44021" y="14885"/>
                  </a:cubicBezTo>
                  <a:lnTo>
                    <a:pt x="29770" y="3227"/>
                  </a:lnTo>
                  <a:lnTo>
                    <a:pt x="31774" y="781"/>
                  </a:lnTo>
                  <a:cubicBezTo>
                    <a:pt x="31877" y="840"/>
                    <a:pt x="32010" y="870"/>
                    <a:pt x="32143" y="870"/>
                  </a:cubicBezTo>
                  <a:cubicBezTo>
                    <a:pt x="32290" y="870"/>
                    <a:pt x="32437" y="825"/>
                    <a:pt x="32570" y="737"/>
                  </a:cubicBezTo>
                  <a:close/>
                  <a:moveTo>
                    <a:pt x="68838" y="9108"/>
                  </a:moveTo>
                  <a:lnTo>
                    <a:pt x="72773" y="15769"/>
                  </a:lnTo>
                  <a:lnTo>
                    <a:pt x="63769" y="12232"/>
                  </a:lnTo>
                  <a:cubicBezTo>
                    <a:pt x="63754" y="12158"/>
                    <a:pt x="63739" y="12085"/>
                    <a:pt x="63710" y="12026"/>
                  </a:cubicBezTo>
                  <a:lnTo>
                    <a:pt x="68838" y="9108"/>
                  </a:lnTo>
                  <a:close/>
                  <a:moveTo>
                    <a:pt x="53305" y="8548"/>
                  </a:moveTo>
                  <a:lnTo>
                    <a:pt x="62310" y="12099"/>
                  </a:lnTo>
                  <a:cubicBezTo>
                    <a:pt x="62266" y="12188"/>
                    <a:pt x="62251" y="12291"/>
                    <a:pt x="62251" y="12394"/>
                  </a:cubicBezTo>
                  <a:lnTo>
                    <a:pt x="50903" y="18834"/>
                  </a:lnTo>
                  <a:cubicBezTo>
                    <a:pt x="50800" y="18790"/>
                    <a:pt x="50682" y="18761"/>
                    <a:pt x="50564" y="18761"/>
                  </a:cubicBezTo>
                  <a:cubicBezTo>
                    <a:pt x="50520" y="18761"/>
                    <a:pt x="50491" y="18775"/>
                    <a:pt x="50461" y="18775"/>
                  </a:cubicBezTo>
                  <a:lnTo>
                    <a:pt x="46128" y="14280"/>
                  </a:lnTo>
                  <a:lnTo>
                    <a:pt x="53305" y="8548"/>
                  </a:lnTo>
                  <a:close/>
                  <a:moveTo>
                    <a:pt x="45819" y="14516"/>
                  </a:moveTo>
                  <a:lnTo>
                    <a:pt x="50063" y="18937"/>
                  </a:lnTo>
                  <a:cubicBezTo>
                    <a:pt x="49916" y="19070"/>
                    <a:pt x="49813" y="19262"/>
                    <a:pt x="49798" y="19468"/>
                  </a:cubicBezTo>
                  <a:lnTo>
                    <a:pt x="49695" y="19527"/>
                  </a:lnTo>
                  <a:lnTo>
                    <a:pt x="45244" y="15887"/>
                  </a:lnTo>
                  <a:cubicBezTo>
                    <a:pt x="45406" y="15607"/>
                    <a:pt x="45406" y="15253"/>
                    <a:pt x="45229" y="14988"/>
                  </a:cubicBezTo>
                  <a:lnTo>
                    <a:pt x="45819" y="14516"/>
                  </a:lnTo>
                  <a:close/>
                  <a:moveTo>
                    <a:pt x="16300" y="10744"/>
                  </a:moveTo>
                  <a:lnTo>
                    <a:pt x="20441" y="13499"/>
                  </a:lnTo>
                  <a:cubicBezTo>
                    <a:pt x="20353" y="13706"/>
                    <a:pt x="20338" y="13942"/>
                    <a:pt x="20412" y="14148"/>
                  </a:cubicBezTo>
                  <a:lnTo>
                    <a:pt x="15696" y="19969"/>
                  </a:lnTo>
                  <a:lnTo>
                    <a:pt x="12350" y="15651"/>
                  </a:lnTo>
                  <a:cubicBezTo>
                    <a:pt x="12468" y="15474"/>
                    <a:pt x="12512" y="15268"/>
                    <a:pt x="12483" y="15076"/>
                  </a:cubicBezTo>
                  <a:lnTo>
                    <a:pt x="16300" y="10744"/>
                  </a:lnTo>
                  <a:close/>
                  <a:moveTo>
                    <a:pt x="29519" y="3537"/>
                  </a:moveTo>
                  <a:lnTo>
                    <a:pt x="43859" y="15253"/>
                  </a:lnTo>
                  <a:cubicBezTo>
                    <a:pt x="43829" y="15371"/>
                    <a:pt x="43829" y="15474"/>
                    <a:pt x="43844" y="15592"/>
                  </a:cubicBezTo>
                  <a:lnTo>
                    <a:pt x="34957" y="22681"/>
                  </a:lnTo>
                  <a:lnTo>
                    <a:pt x="21885" y="13986"/>
                  </a:lnTo>
                  <a:cubicBezTo>
                    <a:pt x="21930" y="13720"/>
                    <a:pt x="21841" y="13440"/>
                    <a:pt x="21650" y="13249"/>
                  </a:cubicBezTo>
                  <a:lnTo>
                    <a:pt x="29519" y="3537"/>
                  </a:lnTo>
                  <a:close/>
                  <a:moveTo>
                    <a:pt x="51168" y="20057"/>
                  </a:moveTo>
                  <a:lnTo>
                    <a:pt x="54116" y="23138"/>
                  </a:lnTo>
                  <a:lnTo>
                    <a:pt x="50697" y="20338"/>
                  </a:lnTo>
                  <a:cubicBezTo>
                    <a:pt x="50874" y="20308"/>
                    <a:pt x="51051" y="20220"/>
                    <a:pt x="51168" y="20057"/>
                  </a:cubicBezTo>
                  <a:close/>
                  <a:moveTo>
                    <a:pt x="44006" y="15961"/>
                  </a:moveTo>
                  <a:cubicBezTo>
                    <a:pt x="44144" y="16126"/>
                    <a:pt x="44347" y="16227"/>
                    <a:pt x="44554" y="16227"/>
                  </a:cubicBezTo>
                  <a:cubicBezTo>
                    <a:pt x="44568" y="16227"/>
                    <a:pt x="44582" y="16227"/>
                    <a:pt x="44596" y="16226"/>
                  </a:cubicBezTo>
                  <a:cubicBezTo>
                    <a:pt x="44728" y="16226"/>
                    <a:pt x="44846" y="16211"/>
                    <a:pt x="44949" y="16152"/>
                  </a:cubicBezTo>
                  <a:lnTo>
                    <a:pt x="49326" y="19733"/>
                  </a:lnTo>
                  <a:lnTo>
                    <a:pt x="39673" y="25201"/>
                  </a:lnTo>
                  <a:cubicBezTo>
                    <a:pt x="39541" y="24980"/>
                    <a:pt x="39290" y="24847"/>
                    <a:pt x="39025" y="24847"/>
                  </a:cubicBezTo>
                  <a:cubicBezTo>
                    <a:pt x="38833" y="24847"/>
                    <a:pt x="38656" y="24906"/>
                    <a:pt x="38509" y="25039"/>
                  </a:cubicBezTo>
                  <a:lnTo>
                    <a:pt x="35311" y="22902"/>
                  </a:lnTo>
                  <a:lnTo>
                    <a:pt x="44006" y="15961"/>
                  </a:lnTo>
                  <a:close/>
                  <a:moveTo>
                    <a:pt x="34972" y="23167"/>
                  </a:moveTo>
                  <a:lnTo>
                    <a:pt x="38303" y="25378"/>
                  </a:lnTo>
                  <a:cubicBezTo>
                    <a:pt x="38259" y="25525"/>
                    <a:pt x="38244" y="25672"/>
                    <a:pt x="38273" y="25820"/>
                  </a:cubicBezTo>
                  <a:lnTo>
                    <a:pt x="26675" y="29799"/>
                  </a:lnTo>
                  <a:lnTo>
                    <a:pt x="34972" y="23167"/>
                  </a:lnTo>
                  <a:close/>
                  <a:moveTo>
                    <a:pt x="21738" y="14369"/>
                  </a:moveTo>
                  <a:lnTo>
                    <a:pt x="34633" y="22946"/>
                  </a:lnTo>
                  <a:lnTo>
                    <a:pt x="25570" y="30182"/>
                  </a:lnTo>
                  <a:lnTo>
                    <a:pt x="24656" y="30492"/>
                  </a:lnTo>
                  <a:cubicBezTo>
                    <a:pt x="24549" y="30448"/>
                    <a:pt x="24437" y="30425"/>
                    <a:pt x="24325" y="30425"/>
                  </a:cubicBezTo>
                  <a:cubicBezTo>
                    <a:pt x="24175" y="30425"/>
                    <a:pt x="24025" y="30466"/>
                    <a:pt x="23890" y="30550"/>
                  </a:cubicBezTo>
                  <a:lnTo>
                    <a:pt x="15961" y="20293"/>
                  </a:lnTo>
                  <a:lnTo>
                    <a:pt x="20662" y="14487"/>
                  </a:lnTo>
                  <a:cubicBezTo>
                    <a:pt x="20795" y="14590"/>
                    <a:pt x="20972" y="14649"/>
                    <a:pt x="21149" y="14649"/>
                  </a:cubicBezTo>
                  <a:cubicBezTo>
                    <a:pt x="21370" y="14649"/>
                    <a:pt x="21591" y="14546"/>
                    <a:pt x="21738" y="14369"/>
                  </a:cubicBezTo>
                  <a:close/>
                  <a:moveTo>
                    <a:pt x="49651" y="19999"/>
                  </a:moveTo>
                  <a:lnTo>
                    <a:pt x="56444" y="25540"/>
                  </a:lnTo>
                  <a:lnTo>
                    <a:pt x="62840" y="32216"/>
                  </a:lnTo>
                  <a:cubicBezTo>
                    <a:pt x="62840" y="32231"/>
                    <a:pt x="62826" y="32245"/>
                    <a:pt x="62826" y="32275"/>
                  </a:cubicBezTo>
                  <a:lnTo>
                    <a:pt x="39791" y="25687"/>
                  </a:lnTo>
                  <a:cubicBezTo>
                    <a:pt x="39791" y="25658"/>
                    <a:pt x="39791" y="25628"/>
                    <a:pt x="39791" y="25584"/>
                  </a:cubicBezTo>
                  <a:lnTo>
                    <a:pt x="49651" y="19999"/>
                  </a:lnTo>
                  <a:close/>
                  <a:moveTo>
                    <a:pt x="59009" y="27647"/>
                  </a:moveTo>
                  <a:lnTo>
                    <a:pt x="64918" y="32481"/>
                  </a:lnTo>
                  <a:cubicBezTo>
                    <a:pt x="64889" y="32614"/>
                    <a:pt x="64889" y="32746"/>
                    <a:pt x="64918" y="32864"/>
                  </a:cubicBezTo>
                  <a:lnTo>
                    <a:pt x="64299" y="32687"/>
                  </a:lnTo>
                  <a:cubicBezTo>
                    <a:pt x="64373" y="32245"/>
                    <a:pt x="64123" y="31744"/>
                    <a:pt x="63548" y="31744"/>
                  </a:cubicBezTo>
                  <a:cubicBezTo>
                    <a:pt x="63531" y="31743"/>
                    <a:pt x="63514" y="31742"/>
                    <a:pt x="63498" y="31742"/>
                  </a:cubicBezTo>
                  <a:cubicBezTo>
                    <a:pt x="63353" y="31742"/>
                    <a:pt x="63210" y="31798"/>
                    <a:pt x="63091" y="31877"/>
                  </a:cubicBezTo>
                  <a:lnTo>
                    <a:pt x="59009" y="27647"/>
                  </a:lnTo>
                  <a:close/>
                  <a:moveTo>
                    <a:pt x="64255" y="33085"/>
                  </a:moveTo>
                  <a:lnTo>
                    <a:pt x="64771" y="33233"/>
                  </a:lnTo>
                  <a:lnTo>
                    <a:pt x="64535" y="33380"/>
                  </a:lnTo>
                  <a:lnTo>
                    <a:pt x="64255" y="33085"/>
                  </a:lnTo>
                  <a:close/>
                  <a:moveTo>
                    <a:pt x="12056" y="15887"/>
                  </a:moveTo>
                  <a:lnTo>
                    <a:pt x="15430" y="20279"/>
                  </a:lnTo>
                  <a:lnTo>
                    <a:pt x="4687" y="33542"/>
                  </a:lnTo>
                  <a:lnTo>
                    <a:pt x="752" y="29445"/>
                  </a:lnTo>
                  <a:cubicBezTo>
                    <a:pt x="885" y="29136"/>
                    <a:pt x="841" y="28782"/>
                    <a:pt x="619" y="28517"/>
                  </a:cubicBezTo>
                  <a:lnTo>
                    <a:pt x="11702" y="15961"/>
                  </a:lnTo>
                  <a:lnTo>
                    <a:pt x="11731" y="15961"/>
                  </a:lnTo>
                  <a:cubicBezTo>
                    <a:pt x="11835" y="15961"/>
                    <a:pt x="11952" y="15946"/>
                    <a:pt x="12056" y="15887"/>
                  </a:cubicBezTo>
                  <a:close/>
                  <a:moveTo>
                    <a:pt x="15696" y="20603"/>
                  </a:moveTo>
                  <a:lnTo>
                    <a:pt x="23624" y="30845"/>
                  </a:lnTo>
                  <a:lnTo>
                    <a:pt x="7443" y="36401"/>
                  </a:lnTo>
                  <a:lnTo>
                    <a:pt x="4967" y="33822"/>
                  </a:lnTo>
                  <a:lnTo>
                    <a:pt x="15696" y="20603"/>
                  </a:lnTo>
                  <a:close/>
                  <a:moveTo>
                    <a:pt x="4716" y="34132"/>
                  </a:moveTo>
                  <a:lnTo>
                    <a:pt x="7030" y="36549"/>
                  </a:lnTo>
                  <a:lnTo>
                    <a:pt x="1121" y="38568"/>
                  </a:lnTo>
                  <a:lnTo>
                    <a:pt x="4716" y="34132"/>
                  </a:lnTo>
                  <a:close/>
                  <a:moveTo>
                    <a:pt x="38435" y="26173"/>
                  </a:moveTo>
                  <a:cubicBezTo>
                    <a:pt x="38480" y="26218"/>
                    <a:pt x="38509" y="26262"/>
                    <a:pt x="38568" y="26291"/>
                  </a:cubicBezTo>
                  <a:lnTo>
                    <a:pt x="30772" y="38627"/>
                  </a:lnTo>
                  <a:lnTo>
                    <a:pt x="24877" y="31774"/>
                  </a:lnTo>
                  <a:cubicBezTo>
                    <a:pt x="25039" y="31582"/>
                    <a:pt x="25113" y="31332"/>
                    <a:pt x="25069" y="31081"/>
                  </a:cubicBezTo>
                  <a:lnTo>
                    <a:pt x="25747" y="30536"/>
                  </a:lnTo>
                  <a:lnTo>
                    <a:pt x="38435" y="26173"/>
                  </a:lnTo>
                  <a:close/>
                  <a:moveTo>
                    <a:pt x="39747" y="26085"/>
                  </a:moveTo>
                  <a:lnTo>
                    <a:pt x="62796" y="32673"/>
                  </a:lnTo>
                  <a:cubicBezTo>
                    <a:pt x="62825" y="33047"/>
                    <a:pt x="63149" y="33336"/>
                    <a:pt x="63520" y="33336"/>
                  </a:cubicBezTo>
                  <a:cubicBezTo>
                    <a:pt x="63529" y="33336"/>
                    <a:pt x="63539" y="33336"/>
                    <a:pt x="63548" y="33336"/>
                  </a:cubicBezTo>
                  <a:cubicBezTo>
                    <a:pt x="63666" y="33336"/>
                    <a:pt x="63769" y="33321"/>
                    <a:pt x="63872" y="33277"/>
                  </a:cubicBezTo>
                  <a:lnTo>
                    <a:pt x="64181" y="33601"/>
                  </a:lnTo>
                  <a:lnTo>
                    <a:pt x="52392" y="40749"/>
                  </a:lnTo>
                  <a:lnTo>
                    <a:pt x="39747" y="26085"/>
                  </a:lnTo>
                  <a:close/>
                  <a:moveTo>
                    <a:pt x="23565" y="31287"/>
                  </a:moveTo>
                  <a:cubicBezTo>
                    <a:pt x="23580" y="31449"/>
                    <a:pt x="23639" y="31612"/>
                    <a:pt x="23742" y="31744"/>
                  </a:cubicBezTo>
                  <a:lnTo>
                    <a:pt x="13765" y="41957"/>
                  </a:lnTo>
                  <a:cubicBezTo>
                    <a:pt x="13633" y="41869"/>
                    <a:pt x="13485" y="41825"/>
                    <a:pt x="13323" y="41825"/>
                  </a:cubicBezTo>
                  <a:cubicBezTo>
                    <a:pt x="13305" y="41823"/>
                    <a:pt x="13287" y="41822"/>
                    <a:pt x="13269" y="41822"/>
                  </a:cubicBezTo>
                  <a:cubicBezTo>
                    <a:pt x="13111" y="41822"/>
                    <a:pt x="12956" y="41881"/>
                    <a:pt x="12837" y="41987"/>
                  </a:cubicBezTo>
                  <a:lnTo>
                    <a:pt x="7767" y="36725"/>
                  </a:lnTo>
                  <a:lnTo>
                    <a:pt x="23565" y="31287"/>
                  </a:lnTo>
                  <a:close/>
                  <a:moveTo>
                    <a:pt x="65287" y="33380"/>
                  </a:moveTo>
                  <a:lnTo>
                    <a:pt x="65360" y="33410"/>
                  </a:lnTo>
                  <a:cubicBezTo>
                    <a:pt x="65419" y="33424"/>
                    <a:pt x="65478" y="33454"/>
                    <a:pt x="65552" y="33454"/>
                  </a:cubicBezTo>
                  <a:lnTo>
                    <a:pt x="66422" y="33719"/>
                  </a:lnTo>
                  <a:lnTo>
                    <a:pt x="75588" y="41206"/>
                  </a:lnTo>
                  <a:lnTo>
                    <a:pt x="73775" y="42311"/>
                  </a:lnTo>
                  <a:cubicBezTo>
                    <a:pt x="73628" y="42163"/>
                    <a:pt x="73422" y="42090"/>
                    <a:pt x="73230" y="42090"/>
                  </a:cubicBezTo>
                  <a:cubicBezTo>
                    <a:pt x="73127" y="42090"/>
                    <a:pt x="73039" y="42105"/>
                    <a:pt x="72950" y="42149"/>
                  </a:cubicBezTo>
                  <a:lnTo>
                    <a:pt x="64800" y="33675"/>
                  </a:lnTo>
                  <a:lnTo>
                    <a:pt x="65287" y="33380"/>
                  </a:lnTo>
                  <a:close/>
                  <a:moveTo>
                    <a:pt x="7354" y="36858"/>
                  </a:moveTo>
                  <a:lnTo>
                    <a:pt x="12601" y="42326"/>
                  </a:lnTo>
                  <a:cubicBezTo>
                    <a:pt x="12512" y="42576"/>
                    <a:pt x="12542" y="42841"/>
                    <a:pt x="12675" y="43062"/>
                  </a:cubicBezTo>
                  <a:lnTo>
                    <a:pt x="9639" y="46187"/>
                  </a:lnTo>
                  <a:lnTo>
                    <a:pt x="1062" y="39172"/>
                  </a:lnTo>
                  <a:cubicBezTo>
                    <a:pt x="1076" y="39113"/>
                    <a:pt x="1076" y="39069"/>
                    <a:pt x="1091" y="39010"/>
                  </a:cubicBezTo>
                  <a:lnTo>
                    <a:pt x="7354" y="36858"/>
                  </a:lnTo>
                  <a:close/>
                  <a:moveTo>
                    <a:pt x="39423" y="26336"/>
                  </a:moveTo>
                  <a:lnTo>
                    <a:pt x="52023" y="40955"/>
                  </a:lnTo>
                  <a:lnTo>
                    <a:pt x="39393" y="48604"/>
                  </a:lnTo>
                  <a:lnTo>
                    <a:pt x="31052" y="38936"/>
                  </a:lnTo>
                  <a:lnTo>
                    <a:pt x="38936" y="26439"/>
                  </a:lnTo>
                  <a:lnTo>
                    <a:pt x="39025" y="26439"/>
                  </a:lnTo>
                  <a:cubicBezTo>
                    <a:pt x="39158" y="26439"/>
                    <a:pt x="39305" y="26395"/>
                    <a:pt x="39423" y="26336"/>
                  </a:cubicBezTo>
                  <a:close/>
                  <a:moveTo>
                    <a:pt x="1268" y="39850"/>
                  </a:moveTo>
                  <a:lnTo>
                    <a:pt x="9359" y="46467"/>
                  </a:lnTo>
                  <a:lnTo>
                    <a:pt x="6750" y="49134"/>
                  </a:lnTo>
                  <a:lnTo>
                    <a:pt x="1268" y="39850"/>
                  </a:lnTo>
                  <a:close/>
                  <a:moveTo>
                    <a:pt x="64462" y="33896"/>
                  </a:moveTo>
                  <a:lnTo>
                    <a:pt x="72626" y="42370"/>
                  </a:lnTo>
                  <a:cubicBezTo>
                    <a:pt x="72479" y="42576"/>
                    <a:pt x="72420" y="42841"/>
                    <a:pt x="72479" y="43077"/>
                  </a:cubicBezTo>
                  <a:lnTo>
                    <a:pt x="60600" y="50298"/>
                  </a:lnTo>
                  <a:lnTo>
                    <a:pt x="52642" y="41058"/>
                  </a:lnTo>
                  <a:lnTo>
                    <a:pt x="64462" y="33896"/>
                  </a:lnTo>
                  <a:close/>
                  <a:moveTo>
                    <a:pt x="24067" y="31965"/>
                  </a:moveTo>
                  <a:cubicBezTo>
                    <a:pt x="24140" y="31995"/>
                    <a:pt x="24229" y="32009"/>
                    <a:pt x="24317" y="32009"/>
                  </a:cubicBezTo>
                  <a:cubicBezTo>
                    <a:pt x="24391" y="32009"/>
                    <a:pt x="24464" y="31995"/>
                    <a:pt x="24538" y="31980"/>
                  </a:cubicBezTo>
                  <a:lnTo>
                    <a:pt x="30566" y="38980"/>
                  </a:lnTo>
                  <a:lnTo>
                    <a:pt x="22386" y="51934"/>
                  </a:lnTo>
                  <a:lnTo>
                    <a:pt x="13913" y="43121"/>
                  </a:lnTo>
                  <a:cubicBezTo>
                    <a:pt x="14089" y="42871"/>
                    <a:pt x="14134" y="42547"/>
                    <a:pt x="14016" y="42267"/>
                  </a:cubicBezTo>
                  <a:lnTo>
                    <a:pt x="24067" y="31965"/>
                  </a:lnTo>
                  <a:close/>
                  <a:moveTo>
                    <a:pt x="12969" y="43342"/>
                  </a:moveTo>
                  <a:cubicBezTo>
                    <a:pt x="13073" y="43387"/>
                    <a:pt x="13190" y="43416"/>
                    <a:pt x="13308" y="43416"/>
                  </a:cubicBezTo>
                  <a:cubicBezTo>
                    <a:pt x="13411" y="43416"/>
                    <a:pt x="13500" y="43387"/>
                    <a:pt x="13588" y="43357"/>
                  </a:cubicBezTo>
                  <a:lnTo>
                    <a:pt x="22165" y="52273"/>
                  </a:lnTo>
                  <a:lnTo>
                    <a:pt x="20441" y="55014"/>
                  </a:lnTo>
                  <a:lnTo>
                    <a:pt x="9933" y="46437"/>
                  </a:lnTo>
                  <a:lnTo>
                    <a:pt x="12969" y="43342"/>
                  </a:lnTo>
                  <a:close/>
                  <a:moveTo>
                    <a:pt x="30831" y="39290"/>
                  </a:moveTo>
                  <a:lnTo>
                    <a:pt x="39054" y="48825"/>
                  </a:lnTo>
                  <a:lnTo>
                    <a:pt x="27265" y="55972"/>
                  </a:lnTo>
                  <a:cubicBezTo>
                    <a:pt x="27128" y="55822"/>
                    <a:pt x="26940" y="55735"/>
                    <a:pt x="26749" y="55735"/>
                  </a:cubicBezTo>
                  <a:cubicBezTo>
                    <a:pt x="26734" y="55735"/>
                    <a:pt x="26719" y="55735"/>
                    <a:pt x="26705" y="55737"/>
                  </a:cubicBezTo>
                  <a:cubicBezTo>
                    <a:pt x="26687" y="55735"/>
                    <a:pt x="26669" y="55734"/>
                    <a:pt x="26651" y="55734"/>
                  </a:cubicBezTo>
                  <a:cubicBezTo>
                    <a:pt x="26492" y="55734"/>
                    <a:pt x="26337" y="55793"/>
                    <a:pt x="26218" y="55899"/>
                  </a:cubicBezTo>
                  <a:lnTo>
                    <a:pt x="22666" y="52214"/>
                  </a:lnTo>
                  <a:lnTo>
                    <a:pt x="30831" y="39290"/>
                  </a:lnTo>
                  <a:close/>
                  <a:moveTo>
                    <a:pt x="22445" y="52568"/>
                  </a:moveTo>
                  <a:lnTo>
                    <a:pt x="25982" y="56238"/>
                  </a:lnTo>
                  <a:cubicBezTo>
                    <a:pt x="25923" y="56414"/>
                    <a:pt x="25923" y="56591"/>
                    <a:pt x="25968" y="56768"/>
                  </a:cubicBezTo>
                  <a:lnTo>
                    <a:pt x="24022" y="57947"/>
                  </a:lnTo>
                  <a:lnTo>
                    <a:pt x="20751" y="55265"/>
                  </a:lnTo>
                  <a:lnTo>
                    <a:pt x="22445" y="52568"/>
                  </a:lnTo>
                  <a:close/>
                  <a:moveTo>
                    <a:pt x="52303" y="41265"/>
                  </a:moveTo>
                  <a:lnTo>
                    <a:pt x="60261" y="50490"/>
                  </a:lnTo>
                  <a:lnTo>
                    <a:pt x="47631" y="58153"/>
                  </a:lnTo>
                  <a:lnTo>
                    <a:pt x="39659" y="48928"/>
                  </a:lnTo>
                  <a:lnTo>
                    <a:pt x="52303" y="41265"/>
                  </a:lnTo>
                  <a:close/>
                  <a:moveTo>
                    <a:pt x="6677" y="49783"/>
                  </a:moveTo>
                  <a:lnTo>
                    <a:pt x="12557" y="59716"/>
                  </a:lnTo>
                  <a:lnTo>
                    <a:pt x="12557" y="59716"/>
                  </a:lnTo>
                  <a:lnTo>
                    <a:pt x="958" y="56414"/>
                  </a:lnTo>
                  <a:cubicBezTo>
                    <a:pt x="973" y="56208"/>
                    <a:pt x="899" y="56002"/>
                    <a:pt x="767" y="55840"/>
                  </a:cubicBezTo>
                  <a:lnTo>
                    <a:pt x="6677" y="49783"/>
                  </a:lnTo>
                  <a:close/>
                  <a:moveTo>
                    <a:pt x="9653" y="46732"/>
                  </a:moveTo>
                  <a:lnTo>
                    <a:pt x="20220" y="55353"/>
                  </a:lnTo>
                  <a:lnTo>
                    <a:pt x="16727" y="60909"/>
                  </a:lnTo>
                  <a:lnTo>
                    <a:pt x="13102" y="59878"/>
                  </a:lnTo>
                  <a:lnTo>
                    <a:pt x="6957" y="49488"/>
                  </a:lnTo>
                  <a:lnTo>
                    <a:pt x="9653" y="46732"/>
                  </a:lnTo>
                  <a:close/>
                  <a:moveTo>
                    <a:pt x="20530" y="55619"/>
                  </a:moveTo>
                  <a:lnTo>
                    <a:pt x="23669" y="58168"/>
                  </a:lnTo>
                  <a:lnTo>
                    <a:pt x="18776" y="61130"/>
                  </a:lnTo>
                  <a:cubicBezTo>
                    <a:pt x="18621" y="60983"/>
                    <a:pt x="18423" y="60909"/>
                    <a:pt x="18226" y="60909"/>
                  </a:cubicBezTo>
                  <a:cubicBezTo>
                    <a:pt x="18010" y="60909"/>
                    <a:pt x="17795" y="60997"/>
                    <a:pt x="17641" y="61175"/>
                  </a:cubicBezTo>
                  <a:lnTo>
                    <a:pt x="17125" y="61027"/>
                  </a:lnTo>
                  <a:lnTo>
                    <a:pt x="20530" y="55619"/>
                  </a:lnTo>
                  <a:close/>
                  <a:moveTo>
                    <a:pt x="16904" y="61381"/>
                  </a:moveTo>
                  <a:lnTo>
                    <a:pt x="17464" y="61528"/>
                  </a:lnTo>
                  <a:cubicBezTo>
                    <a:pt x="17449" y="61646"/>
                    <a:pt x="17449" y="61779"/>
                    <a:pt x="17479" y="61897"/>
                  </a:cubicBezTo>
                  <a:lnTo>
                    <a:pt x="15990" y="62825"/>
                  </a:lnTo>
                  <a:lnTo>
                    <a:pt x="16904" y="61381"/>
                  </a:lnTo>
                  <a:close/>
                  <a:moveTo>
                    <a:pt x="13411" y="60379"/>
                  </a:moveTo>
                  <a:lnTo>
                    <a:pt x="16506" y="61263"/>
                  </a:lnTo>
                  <a:lnTo>
                    <a:pt x="15239" y="63282"/>
                  </a:lnTo>
                  <a:lnTo>
                    <a:pt x="15150" y="63326"/>
                  </a:lnTo>
                  <a:lnTo>
                    <a:pt x="13411" y="60379"/>
                  </a:lnTo>
                  <a:close/>
                  <a:moveTo>
                    <a:pt x="23978" y="58433"/>
                  </a:moveTo>
                  <a:lnTo>
                    <a:pt x="32540" y="65434"/>
                  </a:lnTo>
                  <a:lnTo>
                    <a:pt x="32540" y="65434"/>
                  </a:lnTo>
                  <a:lnTo>
                    <a:pt x="18982" y="61558"/>
                  </a:lnTo>
                  <a:cubicBezTo>
                    <a:pt x="18982" y="61528"/>
                    <a:pt x="18967" y="61514"/>
                    <a:pt x="18953" y="61484"/>
                  </a:cubicBezTo>
                  <a:lnTo>
                    <a:pt x="23978" y="58433"/>
                  </a:lnTo>
                  <a:close/>
                  <a:moveTo>
                    <a:pt x="39320" y="49134"/>
                  </a:moveTo>
                  <a:lnTo>
                    <a:pt x="47278" y="58360"/>
                  </a:lnTo>
                  <a:lnTo>
                    <a:pt x="35473" y="65522"/>
                  </a:lnTo>
                  <a:lnTo>
                    <a:pt x="27309" y="57048"/>
                  </a:lnTo>
                  <a:cubicBezTo>
                    <a:pt x="27456" y="56842"/>
                    <a:pt x="27500" y="56577"/>
                    <a:pt x="27441" y="56341"/>
                  </a:cubicBezTo>
                  <a:lnTo>
                    <a:pt x="39320" y="49134"/>
                  </a:lnTo>
                  <a:close/>
                  <a:moveTo>
                    <a:pt x="26159" y="57107"/>
                  </a:moveTo>
                  <a:cubicBezTo>
                    <a:pt x="26307" y="57255"/>
                    <a:pt x="26498" y="57328"/>
                    <a:pt x="26705" y="57328"/>
                  </a:cubicBezTo>
                  <a:cubicBezTo>
                    <a:pt x="26793" y="57328"/>
                    <a:pt x="26896" y="57299"/>
                    <a:pt x="26985" y="57269"/>
                  </a:cubicBezTo>
                  <a:lnTo>
                    <a:pt x="35120" y="65728"/>
                  </a:lnTo>
                  <a:lnTo>
                    <a:pt x="34648" y="66023"/>
                  </a:lnTo>
                  <a:lnTo>
                    <a:pt x="34574" y="66008"/>
                  </a:lnTo>
                  <a:cubicBezTo>
                    <a:pt x="34515" y="65979"/>
                    <a:pt x="34456" y="65964"/>
                    <a:pt x="34383" y="65950"/>
                  </a:cubicBezTo>
                  <a:lnTo>
                    <a:pt x="33498" y="65699"/>
                  </a:lnTo>
                  <a:lnTo>
                    <a:pt x="24347" y="58212"/>
                  </a:lnTo>
                  <a:lnTo>
                    <a:pt x="26159" y="57107"/>
                  </a:lnTo>
                  <a:close/>
                  <a:moveTo>
                    <a:pt x="35400" y="66038"/>
                  </a:moveTo>
                  <a:lnTo>
                    <a:pt x="35680" y="66333"/>
                  </a:lnTo>
                  <a:lnTo>
                    <a:pt x="35164" y="66171"/>
                  </a:lnTo>
                  <a:lnTo>
                    <a:pt x="35400" y="66038"/>
                  </a:lnTo>
                  <a:close/>
                  <a:moveTo>
                    <a:pt x="35002" y="66539"/>
                  </a:moveTo>
                  <a:lnTo>
                    <a:pt x="35621" y="66731"/>
                  </a:lnTo>
                  <a:cubicBezTo>
                    <a:pt x="35547" y="67173"/>
                    <a:pt x="35812" y="67674"/>
                    <a:pt x="36372" y="67674"/>
                  </a:cubicBezTo>
                  <a:cubicBezTo>
                    <a:pt x="36549" y="67674"/>
                    <a:pt x="36711" y="67630"/>
                    <a:pt x="36844" y="67526"/>
                  </a:cubicBezTo>
                  <a:lnTo>
                    <a:pt x="40911" y="71771"/>
                  </a:lnTo>
                  <a:lnTo>
                    <a:pt x="40911" y="71771"/>
                  </a:lnTo>
                  <a:lnTo>
                    <a:pt x="35002" y="66937"/>
                  </a:lnTo>
                  <a:cubicBezTo>
                    <a:pt x="35031" y="66804"/>
                    <a:pt x="35031" y="66672"/>
                    <a:pt x="35002" y="66539"/>
                  </a:cubicBezTo>
                  <a:close/>
                  <a:moveTo>
                    <a:pt x="60527" y="50800"/>
                  </a:moveTo>
                  <a:lnTo>
                    <a:pt x="68868" y="60482"/>
                  </a:lnTo>
                  <a:lnTo>
                    <a:pt x="60983" y="72979"/>
                  </a:lnTo>
                  <a:lnTo>
                    <a:pt x="60895" y="72979"/>
                  </a:lnTo>
                  <a:cubicBezTo>
                    <a:pt x="60762" y="72979"/>
                    <a:pt x="60615" y="73009"/>
                    <a:pt x="60497" y="73082"/>
                  </a:cubicBezTo>
                  <a:lnTo>
                    <a:pt x="47897" y="58463"/>
                  </a:lnTo>
                  <a:lnTo>
                    <a:pt x="60527" y="50800"/>
                  </a:lnTo>
                  <a:close/>
                  <a:moveTo>
                    <a:pt x="69148" y="60791"/>
                  </a:moveTo>
                  <a:lnTo>
                    <a:pt x="75043" y="67644"/>
                  </a:lnTo>
                  <a:cubicBezTo>
                    <a:pt x="74881" y="67836"/>
                    <a:pt x="74807" y="68086"/>
                    <a:pt x="74851" y="68337"/>
                  </a:cubicBezTo>
                  <a:lnTo>
                    <a:pt x="74173" y="68882"/>
                  </a:lnTo>
                  <a:lnTo>
                    <a:pt x="61485" y="73245"/>
                  </a:lnTo>
                  <a:cubicBezTo>
                    <a:pt x="61455" y="73186"/>
                    <a:pt x="61411" y="73156"/>
                    <a:pt x="61367" y="73112"/>
                  </a:cubicBezTo>
                  <a:lnTo>
                    <a:pt x="69148" y="60791"/>
                  </a:lnTo>
                  <a:close/>
                  <a:moveTo>
                    <a:pt x="47543" y="58669"/>
                  </a:moveTo>
                  <a:lnTo>
                    <a:pt x="60188" y="73318"/>
                  </a:lnTo>
                  <a:lnTo>
                    <a:pt x="37124" y="66745"/>
                  </a:lnTo>
                  <a:cubicBezTo>
                    <a:pt x="37095" y="66357"/>
                    <a:pt x="36772" y="66082"/>
                    <a:pt x="36401" y="66082"/>
                  </a:cubicBezTo>
                  <a:cubicBezTo>
                    <a:pt x="36391" y="66082"/>
                    <a:pt x="36382" y="66082"/>
                    <a:pt x="36372" y="66082"/>
                  </a:cubicBezTo>
                  <a:cubicBezTo>
                    <a:pt x="36269" y="66082"/>
                    <a:pt x="36166" y="66097"/>
                    <a:pt x="36063" y="66141"/>
                  </a:cubicBezTo>
                  <a:lnTo>
                    <a:pt x="35753" y="65817"/>
                  </a:lnTo>
                  <a:lnTo>
                    <a:pt x="47543" y="58669"/>
                  </a:lnTo>
                  <a:close/>
                  <a:moveTo>
                    <a:pt x="18953" y="61956"/>
                  </a:moveTo>
                  <a:lnTo>
                    <a:pt x="33322" y="66067"/>
                  </a:lnTo>
                  <a:lnTo>
                    <a:pt x="33602" y="66303"/>
                  </a:lnTo>
                  <a:cubicBezTo>
                    <a:pt x="33528" y="66436"/>
                    <a:pt x="33498" y="66568"/>
                    <a:pt x="33498" y="66731"/>
                  </a:cubicBezTo>
                  <a:lnTo>
                    <a:pt x="21959" y="73731"/>
                  </a:lnTo>
                  <a:cubicBezTo>
                    <a:pt x="21812" y="73569"/>
                    <a:pt x="21605" y="73495"/>
                    <a:pt x="21399" y="73495"/>
                  </a:cubicBezTo>
                  <a:cubicBezTo>
                    <a:pt x="21325" y="73495"/>
                    <a:pt x="21252" y="73510"/>
                    <a:pt x="21178" y="73539"/>
                  </a:cubicBezTo>
                  <a:lnTo>
                    <a:pt x="15666" y="64211"/>
                  </a:lnTo>
                  <a:cubicBezTo>
                    <a:pt x="15696" y="63989"/>
                    <a:pt x="15637" y="63768"/>
                    <a:pt x="15504" y="63577"/>
                  </a:cubicBezTo>
                  <a:lnTo>
                    <a:pt x="17656" y="62265"/>
                  </a:lnTo>
                  <a:cubicBezTo>
                    <a:pt x="17803" y="62413"/>
                    <a:pt x="18009" y="62501"/>
                    <a:pt x="18216" y="62501"/>
                  </a:cubicBezTo>
                  <a:cubicBezTo>
                    <a:pt x="18226" y="62501"/>
                    <a:pt x="18237" y="62502"/>
                    <a:pt x="18248" y="62502"/>
                  </a:cubicBezTo>
                  <a:cubicBezTo>
                    <a:pt x="18574" y="62502"/>
                    <a:pt x="18867" y="62284"/>
                    <a:pt x="18953" y="61956"/>
                  </a:cubicBezTo>
                  <a:close/>
                  <a:moveTo>
                    <a:pt x="14178" y="64373"/>
                  </a:moveTo>
                  <a:cubicBezTo>
                    <a:pt x="14222" y="64476"/>
                    <a:pt x="14266" y="64579"/>
                    <a:pt x="14355" y="64653"/>
                  </a:cubicBezTo>
                  <a:lnTo>
                    <a:pt x="7517" y="75499"/>
                  </a:lnTo>
                  <a:lnTo>
                    <a:pt x="944" y="72920"/>
                  </a:lnTo>
                  <a:cubicBezTo>
                    <a:pt x="958" y="72758"/>
                    <a:pt x="929" y="72596"/>
                    <a:pt x="855" y="72449"/>
                  </a:cubicBezTo>
                  <a:lnTo>
                    <a:pt x="14178" y="64373"/>
                  </a:lnTo>
                  <a:close/>
                  <a:moveTo>
                    <a:pt x="73260" y="69619"/>
                  </a:moveTo>
                  <a:lnTo>
                    <a:pt x="64948" y="76251"/>
                  </a:lnTo>
                  <a:lnTo>
                    <a:pt x="61632" y="74040"/>
                  </a:lnTo>
                  <a:cubicBezTo>
                    <a:pt x="61661" y="73893"/>
                    <a:pt x="61676" y="73746"/>
                    <a:pt x="61647" y="73613"/>
                  </a:cubicBezTo>
                  <a:lnTo>
                    <a:pt x="73260" y="69619"/>
                  </a:lnTo>
                  <a:close/>
                  <a:moveTo>
                    <a:pt x="15445" y="64653"/>
                  </a:moveTo>
                  <a:lnTo>
                    <a:pt x="20824" y="73746"/>
                  </a:lnTo>
                  <a:cubicBezTo>
                    <a:pt x="20647" y="73952"/>
                    <a:pt x="20574" y="74232"/>
                    <a:pt x="20633" y="74512"/>
                  </a:cubicBezTo>
                  <a:lnTo>
                    <a:pt x="14517" y="78240"/>
                  </a:lnTo>
                  <a:lnTo>
                    <a:pt x="7900" y="75647"/>
                  </a:lnTo>
                  <a:lnTo>
                    <a:pt x="14694" y="64859"/>
                  </a:lnTo>
                  <a:cubicBezTo>
                    <a:pt x="14767" y="64874"/>
                    <a:pt x="14826" y="64888"/>
                    <a:pt x="14900" y="64888"/>
                  </a:cubicBezTo>
                  <a:cubicBezTo>
                    <a:pt x="15106" y="64888"/>
                    <a:pt x="15313" y="64800"/>
                    <a:pt x="15445" y="64653"/>
                  </a:cubicBezTo>
                  <a:close/>
                  <a:moveTo>
                    <a:pt x="45804" y="76280"/>
                  </a:moveTo>
                  <a:lnTo>
                    <a:pt x="49238" y="79080"/>
                  </a:lnTo>
                  <a:cubicBezTo>
                    <a:pt x="49046" y="79110"/>
                    <a:pt x="48869" y="79198"/>
                    <a:pt x="48766" y="79346"/>
                  </a:cubicBezTo>
                  <a:lnTo>
                    <a:pt x="45804" y="76280"/>
                  </a:lnTo>
                  <a:close/>
                  <a:moveTo>
                    <a:pt x="37109" y="67143"/>
                  </a:moveTo>
                  <a:lnTo>
                    <a:pt x="60129" y="73716"/>
                  </a:lnTo>
                  <a:cubicBezTo>
                    <a:pt x="60129" y="73760"/>
                    <a:pt x="60129" y="73790"/>
                    <a:pt x="60129" y="73819"/>
                  </a:cubicBezTo>
                  <a:lnTo>
                    <a:pt x="50269" y="79419"/>
                  </a:lnTo>
                  <a:lnTo>
                    <a:pt x="43490" y="73878"/>
                  </a:lnTo>
                  <a:lnTo>
                    <a:pt x="37080" y="67202"/>
                  </a:lnTo>
                  <a:cubicBezTo>
                    <a:pt x="37094" y="67187"/>
                    <a:pt x="37094" y="67158"/>
                    <a:pt x="37109" y="67143"/>
                  </a:cubicBezTo>
                  <a:close/>
                  <a:moveTo>
                    <a:pt x="826" y="73289"/>
                  </a:moveTo>
                  <a:lnTo>
                    <a:pt x="7295" y="75838"/>
                  </a:lnTo>
                  <a:lnTo>
                    <a:pt x="4540" y="80201"/>
                  </a:lnTo>
                  <a:lnTo>
                    <a:pt x="649" y="73495"/>
                  </a:lnTo>
                  <a:cubicBezTo>
                    <a:pt x="723" y="73436"/>
                    <a:pt x="782" y="73362"/>
                    <a:pt x="826" y="73289"/>
                  </a:cubicBezTo>
                  <a:close/>
                  <a:moveTo>
                    <a:pt x="20839" y="74866"/>
                  </a:moveTo>
                  <a:cubicBezTo>
                    <a:pt x="20976" y="75002"/>
                    <a:pt x="21163" y="75088"/>
                    <a:pt x="21354" y="75088"/>
                  </a:cubicBezTo>
                  <a:cubicBezTo>
                    <a:pt x="21369" y="75088"/>
                    <a:pt x="21384" y="75088"/>
                    <a:pt x="21399" y="75087"/>
                  </a:cubicBezTo>
                  <a:cubicBezTo>
                    <a:pt x="21473" y="75087"/>
                    <a:pt x="21546" y="75087"/>
                    <a:pt x="21620" y="75057"/>
                  </a:cubicBezTo>
                  <a:lnTo>
                    <a:pt x="26218" y="82853"/>
                  </a:lnTo>
                  <a:lnTo>
                    <a:pt x="14974" y="78432"/>
                  </a:lnTo>
                  <a:lnTo>
                    <a:pt x="20839" y="74866"/>
                  </a:lnTo>
                  <a:close/>
                  <a:moveTo>
                    <a:pt x="7679" y="75986"/>
                  </a:moveTo>
                  <a:lnTo>
                    <a:pt x="14075" y="78506"/>
                  </a:lnTo>
                  <a:lnTo>
                    <a:pt x="6293" y="83222"/>
                  </a:lnTo>
                  <a:lnTo>
                    <a:pt x="4775" y="80598"/>
                  </a:lnTo>
                  <a:lnTo>
                    <a:pt x="7679" y="75986"/>
                  </a:lnTo>
                  <a:close/>
                  <a:moveTo>
                    <a:pt x="60261" y="74217"/>
                  </a:moveTo>
                  <a:cubicBezTo>
                    <a:pt x="60387" y="74427"/>
                    <a:pt x="60620" y="74557"/>
                    <a:pt x="60870" y="74557"/>
                  </a:cubicBezTo>
                  <a:cubicBezTo>
                    <a:pt x="60883" y="74557"/>
                    <a:pt x="60896" y="74557"/>
                    <a:pt x="60910" y="74556"/>
                  </a:cubicBezTo>
                  <a:cubicBezTo>
                    <a:pt x="60926" y="74557"/>
                    <a:pt x="60942" y="74558"/>
                    <a:pt x="60958" y="74558"/>
                  </a:cubicBezTo>
                  <a:cubicBezTo>
                    <a:pt x="61131" y="74558"/>
                    <a:pt x="61291" y="74486"/>
                    <a:pt x="61426" y="74365"/>
                  </a:cubicBezTo>
                  <a:lnTo>
                    <a:pt x="64638" y="76501"/>
                  </a:lnTo>
                  <a:lnTo>
                    <a:pt x="55929" y="83457"/>
                  </a:lnTo>
                  <a:cubicBezTo>
                    <a:pt x="55791" y="83278"/>
                    <a:pt x="55588" y="83176"/>
                    <a:pt x="55369" y="83176"/>
                  </a:cubicBezTo>
                  <a:cubicBezTo>
                    <a:pt x="55354" y="83176"/>
                    <a:pt x="55339" y="83177"/>
                    <a:pt x="55324" y="83177"/>
                  </a:cubicBezTo>
                  <a:cubicBezTo>
                    <a:pt x="55206" y="83177"/>
                    <a:pt x="55089" y="83207"/>
                    <a:pt x="54971" y="83266"/>
                  </a:cubicBezTo>
                  <a:lnTo>
                    <a:pt x="50623" y="79685"/>
                  </a:lnTo>
                  <a:lnTo>
                    <a:pt x="60261" y="74217"/>
                  </a:lnTo>
                  <a:close/>
                  <a:moveTo>
                    <a:pt x="50255" y="79891"/>
                  </a:moveTo>
                  <a:lnTo>
                    <a:pt x="54705" y="83531"/>
                  </a:lnTo>
                  <a:cubicBezTo>
                    <a:pt x="54529" y="83811"/>
                    <a:pt x="54529" y="84150"/>
                    <a:pt x="54691" y="84430"/>
                  </a:cubicBezTo>
                  <a:lnTo>
                    <a:pt x="54116" y="84902"/>
                  </a:lnTo>
                  <a:lnTo>
                    <a:pt x="49886" y="80495"/>
                  </a:lnTo>
                  <a:cubicBezTo>
                    <a:pt x="50034" y="80348"/>
                    <a:pt x="50122" y="80156"/>
                    <a:pt x="50152" y="79965"/>
                  </a:cubicBezTo>
                  <a:lnTo>
                    <a:pt x="50255" y="79891"/>
                  </a:lnTo>
                  <a:close/>
                  <a:moveTo>
                    <a:pt x="4525" y="80982"/>
                  </a:moveTo>
                  <a:lnTo>
                    <a:pt x="5940" y="83428"/>
                  </a:lnTo>
                  <a:lnTo>
                    <a:pt x="1135" y="86346"/>
                  </a:lnTo>
                  <a:lnTo>
                    <a:pt x="1135" y="86346"/>
                  </a:lnTo>
                  <a:lnTo>
                    <a:pt x="4525" y="80982"/>
                  </a:lnTo>
                  <a:close/>
                  <a:moveTo>
                    <a:pt x="33587" y="67129"/>
                  </a:moveTo>
                  <a:cubicBezTo>
                    <a:pt x="33705" y="67394"/>
                    <a:pt x="33970" y="67541"/>
                    <a:pt x="34250" y="67541"/>
                  </a:cubicBezTo>
                  <a:cubicBezTo>
                    <a:pt x="34471" y="67541"/>
                    <a:pt x="34677" y="67453"/>
                    <a:pt x="34825" y="67291"/>
                  </a:cubicBezTo>
                  <a:lnTo>
                    <a:pt x="43225" y="74158"/>
                  </a:lnTo>
                  <a:lnTo>
                    <a:pt x="48604" y="79773"/>
                  </a:lnTo>
                  <a:cubicBezTo>
                    <a:pt x="48589" y="79950"/>
                    <a:pt x="48619" y="80156"/>
                    <a:pt x="48722" y="80318"/>
                  </a:cubicBezTo>
                  <a:lnTo>
                    <a:pt x="37581" y="86641"/>
                  </a:lnTo>
                  <a:cubicBezTo>
                    <a:pt x="37434" y="86374"/>
                    <a:pt x="37172" y="86246"/>
                    <a:pt x="36912" y="86246"/>
                  </a:cubicBezTo>
                  <a:cubicBezTo>
                    <a:pt x="36598" y="86246"/>
                    <a:pt x="36285" y="86433"/>
                    <a:pt x="36181" y="86788"/>
                  </a:cubicBezTo>
                  <a:lnTo>
                    <a:pt x="26822" y="83104"/>
                  </a:lnTo>
                  <a:lnTo>
                    <a:pt x="21959" y="74866"/>
                  </a:lnTo>
                  <a:cubicBezTo>
                    <a:pt x="22136" y="74645"/>
                    <a:pt x="22210" y="74350"/>
                    <a:pt x="22136" y="74070"/>
                  </a:cubicBezTo>
                  <a:lnTo>
                    <a:pt x="33587" y="67129"/>
                  </a:lnTo>
                  <a:close/>
                  <a:moveTo>
                    <a:pt x="27147" y="83634"/>
                  </a:moveTo>
                  <a:lnTo>
                    <a:pt x="36151" y="87171"/>
                  </a:lnTo>
                  <a:cubicBezTo>
                    <a:pt x="36166" y="87245"/>
                    <a:pt x="36195" y="87319"/>
                    <a:pt x="36225" y="87378"/>
                  </a:cubicBezTo>
                  <a:lnTo>
                    <a:pt x="31096" y="90310"/>
                  </a:lnTo>
                  <a:lnTo>
                    <a:pt x="27147" y="83634"/>
                  </a:lnTo>
                  <a:close/>
                  <a:moveTo>
                    <a:pt x="49032" y="80584"/>
                  </a:moveTo>
                  <a:cubicBezTo>
                    <a:pt x="49116" y="80620"/>
                    <a:pt x="49211" y="80646"/>
                    <a:pt x="49308" y="80646"/>
                  </a:cubicBezTo>
                  <a:cubicBezTo>
                    <a:pt x="49329" y="80646"/>
                    <a:pt x="49350" y="80645"/>
                    <a:pt x="49370" y="80643"/>
                  </a:cubicBezTo>
                  <a:lnTo>
                    <a:pt x="49459" y="80643"/>
                  </a:lnTo>
                  <a:lnTo>
                    <a:pt x="53792" y="85152"/>
                  </a:lnTo>
                  <a:lnTo>
                    <a:pt x="46629" y="90870"/>
                  </a:lnTo>
                  <a:lnTo>
                    <a:pt x="37625" y="87319"/>
                  </a:lnTo>
                  <a:cubicBezTo>
                    <a:pt x="37654" y="87230"/>
                    <a:pt x="37669" y="87127"/>
                    <a:pt x="37669" y="87009"/>
                  </a:cubicBezTo>
                  <a:lnTo>
                    <a:pt x="49032" y="80584"/>
                  </a:lnTo>
                  <a:close/>
                  <a:moveTo>
                    <a:pt x="55899" y="84519"/>
                  </a:moveTo>
                  <a:lnTo>
                    <a:pt x="70150" y="96176"/>
                  </a:lnTo>
                  <a:lnTo>
                    <a:pt x="68161" y="98637"/>
                  </a:lnTo>
                  <a:cubicBezTo>
                    <a:pt x="68043" y="98578"/>
                    <a:pt x="67925" y="98548"/>
                    <a:pt x="67792" y="98548"/>
                  </a:cubicBezTo>
                  <a:cubicBezTo>
                    <a:pt x="67773" y="98547"/>
                    <a:pt x="67754" y="98546"/>
                    <a:pt x="67735" y="98546"/>
                  </a:cubicBezTo>
                  <a:cubicBezTo>
                    <a:pt x="67604" y="98546"/>
                    <a:pt x="67468" y="98589"/>
                    <a:pt x="67365" y="98666"/>
                  </a:cubicBezTo>
                  <a:lnTo>
                    <a:pt x="54381" y="85182"/>
                  </a:lnTo>
                  <a:lnTo>
                    <a:pt x="55000" y="84695"/>
                  </a:lnTo>
                  <a:cubicBezTo>
                    <a:pt x="55103" y="84740"/>
                    <a:pt x="55221" y="84754"/>
                    <a:pt x="55339" y="84754"/>
                  </a:cubicBezTo>
                  <a:cubicBezTo>
                    <a:pt x="55354" y="84755"/>
                    <a:pt x="55369" y="84756"/>
                    <a:pt x="55384" y="84756"/>
                  </a:cubicBezTo>
                  <a:cubicBezTo>
                    <a:pt x="55575" y="84756"/>
                    <a:pt x="55762" y="84669"/>
                    <a:pt x="55899" y="84519"/>
                  </a:cubicBezTo>
                  <a:close/>
                  <a:moveTo>
                    <a:pt x="37374" y="87672"/>
                  </a:moveTo>
                  <a:lnTo>
                    <a:pt x="46261" y="91165"/>
                  </a:lnTo>
                  <a:lnTo>
                    <a:pt x="36814" y="98696"/>
                  </a:lnTo>
                  <a:cubicBezTo>
                    <a:pt x="36667" y="98445"/>
                    <a:pt x="36402" y="98283"/>
                    <a:pt x="36107" y="98283"/>
                  </a:cubicBezTo>
                  <a:cubicBezTo>
                    <a:pt x="36091" y="98281"/>
                    <a:pt x="36074" y="98279"/>
                    <a:pt x="36058" y="98279"/>
                  </a:cubicBezTo>
                  <a:cubicBezTo>
                    <a:pt x="35986" y="98279"/>
                    <a:pt x="35914" y="98303"/>
                    <a:pt x="35842" y="98327"/>
                  </a:cubicBezTo>
                  <a:lnTo>
                    <a:pt x="31288" y="90649"/>
                  </a:lnTo>
                  <a:lnTo>
                    <a:pt x="36490" y="87702"/>
                  </a:lnTo>
                  <a:cubicBezTo>
                    <a:pt x="36621" y="87778"/>
                    <a:pt x="36765" y="87815"/>
                    <a:pt x="36908" y="87815"/>
                  </a:cubicBezTo>
                  <a:cubicBezTo>
                    <a:pt x="37071" y="87815"/>
                    <a:pt x="37233" y="87767"/>
                    <a:pt x="37374" y="87672"/>
                  </a:cubicBezTo>
                  <a:close/>
                  <a:moveTo>
                    <a:pt x="14546" y="78683"/>
                  </a:moveTo>
                  <a:lnTo>
                    <a:pt x="26557" y="83413"/>
                  </a:lnTo>
                  <a:lnTo>
                    <a:pt x="30743" y="90502"/>
                  </a:lnTo>
                  <a:lnTo>
                    <a:pt x="16035" y="98828"/>
                  </a:lnTo>
                  <a:cubicBezTo>
                    <a:pt x="15897" y="98663"/>
                    <a:pt x="15694" y="98562"/>
                    <a:pt x="15475" y="98562"/>
                  </a:cubicBezTo>
                  <a:cubicBezTo>
                    <a:pt x="15460" y="98562"/>
                    <a:pt x="15445" y="98562"/>
                    <a:pt x="15430" y="98563"/>
                  </a:cubicBezTo>
                  <a:cubicBezTo>
                    <a:pt x="15342" y="98563"/>
                    <a:pt x="15268" y="98563"/>
                    <a:pt x="15180" y="98593"/>
                  </a:cubicBezTo>
                  <a:lnTo>
                    <a:pt x="6485" y="83561"/>
                  </a:lnTo>
                  <a:lnTo>
                    <a:pt x="14546" y="78683"/>
                  </a:lnTo>
                  <a:close/>
                  <a:moveTo>
                    <a:pt x="54072" y="85432"/>
                  </a:moveTo>
                  <a:lnTo>
                    <a:pt x="67011" y="98902"/>
                  </a:lnTo>
                  <a:lnTo>
                    <a:pt x="67011" y="98902"/>
                  </a:lnTo>
                  <a:lnTo>
                    <a:pt x="47057" y="91032"/>
                  </a:lnTo>
                  <a:lnTo>
                    <a:pt x="54072" y="85432"/>
                  </a:lnTo>
                  <a:close/>
                  <a:moveTo>
                    <a:pt x="1" y="0"/>
                  </a:moveTo>
                  <a:lnTo>
                    <a:pt x="1" y="855"/>
                  </a:lnTo>
                  <a:cubicBezTo>
                    <a:pt x="30" y="870"/>
                    <a:pt x="45" y="899"/>
                    <a:pt x="74" y="928"/>
                  </a:cubicBezTo>
                  <a:cubicBezTo>
                    <a:pt x="196" y="1050"/>
                    <a:pt x="366" y="1122"/>
                    <a:pt x="553" y="1122"/>
                  </a:cubicBezTo>
                  <a:cubicBezTo>
                    <a:pt x="570" y="1122"/>
                    <a:pt x="587" y="1121"/>
                    <a:pt x="605" y="1120"/>
                  </a:cubicBezTo>
                  <a:lnTo>
                    <a:pt x="619" y="1120"/>
                  </a:lnTo>
                  <a:lnTo>
                    <a:pt x="11127" y="14693"/>
                  </a:lnTo>
                  <a:cubicBezTo>
                    <a:pt x="10862" y="15062"/>
                    <a:pt x="10936" y="15563"/>
                    <a:pt x="11289" y="15843"/>
                  </a:cubicBezTo>
                  <a:lnTo>
                    <a:pt x="281" y="28325"/>
                  </a:lnTo>
                  <a:cubicBezTo>
                    <a:pt x="236" y="28310"/>
                    <a:pt x="192" y="28310"/>
                    <a:pt x="148" y="28310"/>
                  </a:cubicBezTo>
                  <a:lnTo>
                    <a:pt x="1" y="28310"/>
                  </a:lnTo>
                  <a:lnTo>
                    <a:pt x="1" y="29887"/>
                  </a:lnTo>
                  <a:lnTo>
                    <a:pt x="74" y="29887"/>
                  </a:lnTo>
                  <a:cubicBezTo>
                    <a:pt x="236" y="29887"/>
                    <a:pt x="384" y="29843"/>
                    <a:pt x="516" y="29755"/>
                  </a:cubicBezTo>
                  <a:lnTo>
                    <a:pt x="4451" y="33837"/>
                  </a:lnTo>
                  <a:lnTo>
                    <a:pt x="841" y="38288"/>
                  </a:lnTo>
                  <a:cubicBezTo>
                    <a:pt x="708" y="38155"/>
                    <a:pt x="531" y="38096"/>
                    <a:pt x="339" y="38096"/>
                  </a:cubicBezTo>
                  <a:cubicBezTo>
                    <a:pt x="251" y="38096"/>
                    <a:pt x="163" y="38111"/>
                    <a:pt x="74" y="38140"/>
                  </a:cubicBezTo>
                  <a:lnTo>
                    <a:pt x="1" y="38170"/>
                  </a:lnTo>
                  <a:lnTo>
                    <a:pt x="1" y="39629"/>
                  </a:lnTo>
                  <a:cubicBezTo>
                    <a:pt x="30" y="39629"/>
                    <a:pt x="45" y="39643"/>
                    <a:pt x="74" y="39643"/>
                  </a:cubicBezTo>
                  <a:cubicBezTo>
                    <a:pt x="163" y="39673"/>
                    <a:pt x="251" y="39688"/>
                    <a:pt x="339" y="39688"/>
                  </a:cubicBezTo>
                  <a:cubicBezTo>
                    <a:pt x="457" y="39688"/>
                    <a:pt x="575" y="39673"/>
                    <a:pt x="678" y="39614"/>
                  </a:cubicBezTo>
                  <a:lnTo>
                    <a:pt x="6470" y="49429"/>
                  </a:lnTo>
                  <a:lnTo>
                    <a:pt x="398" y="55633"/>
                  </a:lnTo>
                  <a:cubicBezTo>
                    <a:pt x="339" y="55619"/>
                    <a:pt x="266" y="55604"/>
                    <a:pt x="192" y="55604"/>
                  </a:cubicBezTo>
                  <a:cubicBezTo>
                    <a:pt x="148" y="55604"/>
                    <a:pt x="104" y="55604"/>
                    <a:pt x="59" y="55619"/>
                  </a:cubicBezTo>
                  <a:cubicBezTo>
                    <a:pt x="45" y="55619"/>
                    <a:pt x="15" y="55619"/>
                    <a:pt x="1" y="55633"/>
                  </a:cubicBezTo>
                  <a:lnTo>
                    <a:pt x="1" y="57166"/>
                  </a:lnTo>
                  <a:cubicBezTo>
                    <a:pt x="15" y="57181"/>
                    <a:pt x="45" y="57181"/>
                    <a:pt x="59" y="57181"/>
                  </a:cubicBezTo>
                  <a:cubicBezTo>
                    <a:pt x="104" y="57196"/>
                    <a:pt x="148" y="57196"/>
                    <a:pt x="192" y="57196"/>
                  </a:cubicBezTo>
                  <a:cubicBezTo>
                    <a:pt x="204" y="57196"/>
                    <a:pt x="216" y="57196"/>
                    <a:pt x="227" y="57196"/>
                  </a:cubicBezTo>
                  <a:cubicBezTo>
                    <a:pt x="494" y="57196"/>
                    <a:pt x="743" y="57038"/>
                    <a:pt x="870" y="56798"/>
                  </a:cubicBezTo>
                  <a:lnTo>
                    <a:pt x="12837" y="60217"/>
                  </a:lnTo>
                  <a:lnTo>
                    <a:pt x="14679" y="63326"/>
                  </a:lnTo>
                  <a:cubicBezTo>
                    <a:pt x="14399" y="63400"/>
                    <a:pt x="14193" y="63636"/>
                    <a:pt x="14148" y="63931"/>
                  </a:cubicBezTo>
                  <a:lnTo>
                    <a:pt x="590" y="72139"/>
                  </a:lnTo>
                  <a:cubicBezTo>
                    <a:pt x="472" y="72080"/>
                    <a:pt x="339" y="72036"/>
                    <a:pt x="192" y="72036"/>
                  </a:cubicBezTo>
                  <a:cubicBezTo>
                    <a:pt x="148" y="72036"/>
                    <a:pt x="104" y="72036"/>
                    <a:pt x="59" y="72051"/>
                  </a:cubicBezTo>
                  <a:cubicBezTo>
                    <a:pt x="45" y="72051"/>
                    <a:pt x="15" y="72051"/>
                    <a:pt x="1" y="72066"/>
                  </a:cubicBezTo>
                  <a:lnTo>
                    <a:pt x="1" y="73598"/>
                  </a:lnTo>
                  <a:cubicBezTo>
                    <a:pt x="15" y="73613"/>
                    <a:pt x="45" y="73613"/>
                    <a:pt x="59" y="73613"/>
                  </a:cubicBezTo>
                  <a:cubicBezTo>
                    <a:pt x="104" y="73628"/>
                    <a:pt x="148" y="73628"/>
                    <a:pt x="192" y="73628"/>
                  </a:cubicBezTo>
                  <a:lnTo>
                    <a:pt x="266" y="73628"/>
                  </a:lnTo>
                  <a:lnTo>
                    <a:pt x="4304" y="80584"/>
                  </a:lnTo>
                  <a:lnTo>
                    <a:pt x="767" y="86184"/>
                  </a:lnTo>
                  <a:cubicBezTo>
                    <a:pt x="678" y="85889"/>
                    <a:pt x="398" y="85698"/>
                    <a:pt x="104" y="85698"/>
                  </a:cubicBezTo>
                  <a:lnTo>
                    <a:pt x="1" y="85698"/>
                  </a:lnTo>
                  <a:lnTo>
                    <a:pt x="1" y="87274"/>
                  </a:lnTo>
                  <a:lnTo>
                    <a:pt x="74" y="87274"/>
                  </a:lnTo>
                  <a:cubicBezTo>
                    <a:pt x="222" y="87274"/>
                    <a:pt x="384" y="87230"/>
                    <a:pt x="516" y="87142"/>
                  </a:cubicBezTo>
                  <a:cubicBezTo>
                    <a:pt x="561" y="87142"/>
                    <a:pt x="590" y="87127"/>
                    <a:pt x="634" y="87112"/>
                  </a:cubicBezTo>
                  <a:lnTo>
                    <a:pt x="6161" y="83767"/>
                  </a:lnTo>
                  <a:lnTo>
                    <a:pt x="14856" y="98799"/>
                  </a:lnTo>
                  <a:cubicBezTo>
                    <a:pt x="14723" y="98961"/>
                    <a:pt x="14664" y="99182"/>
                    <a:pt x="14679" y="99403"/>
                  </a:cubicBezTo>
                  <a:lnTo>
                    <a:pt x="16212" y="99403"/>
                  </a:lnTo>
                  <a:cubicBezTo>
                    <a:pt x="16212" y="99330"/>
                    <a:pt x="16212" y="99271"/>
                    <a:pt x="16212" y="99197"/>
                  </a:cubicBezTo>
                  <a:lnTo>
                    <a:pt x="30964" y="90826"/>
                  </a:lnTo>
                  <a:lnTo>
                    <a:pt x="35532" y="98563"/>
                  </a:lnTo>
                  <a:cubicBezTo>
                    <a:pt x="35400" y="98711"/>
                    <a:pt x="35341" y="98887"/>
                    <a:pt x="35326" y="99079"/>
                  </a:cubicBezTo>
                  <a:lnTo>
                    <a:pt x="35326" y="99212"/>
                  </a:lnTo>
                  <a:cubicBezTo>
                    <a:pt x="35326" y="99285"/>
                    <a:pt x="35341" y="99344"/>
                    <a:pt x="35355" y="99418"/>
                  </a:cubicBezTo>
                  <a:lnTo>
                    <a:pt x="36888" y="99418"/>
                  </a:lnTo>
                  <a:cubicBezTo>
                    <a:pt x="36903" y="99344"/>
                    <a:pt x="36917" y="99285"/>
                    <a:pt x="36917" y="99212"/>
                  </a:cubicBezTo>
                  <a:lnTo>
                    <a:pt x="36917" y="99138"/>
                  </a:lnTo>
                  <a:lnTo>
                    <a:pt x="46703" y="91327"/>
                  </a:lnTo>
                  <a:lnTo>
                    <a:pt x="67041" y="99330"/>
                  </a:lnTo>
                  <a:lnTo>
                    <a:pt x="67041" y="99418"/>
                  </a:lnTo>
                  <a:lnTo>
                    <a:pt x="68558" y="99418"/>
                  </a:lnTo>
                  <a:cubicBezTo>
                    <a:pt x="68573" y="99241"/>
                    <a:pt x="68544" y="99064"/>
                    <a:pt x="68455" y="98917"/>
                  </a:cubicBezTo>
                  <a:lnTo>
                    <a:pt x="70474" y="96426"/>
                  </a:lnTo>
                  <a:lnTo>
                    <a:pt x="73938" y="99256"/>
                  </a:lnTo>
                  <a:cubicBezTo>
                    <a:pt x="73923" y="99315"/>
                    <a:pt x="73923" y="99359"/>
                    <a:pt x="73938" y="99403"/>
                  </a:cubicBezTo>
                  <a:lnTo>
                    <a:pt x="75456" y="99403"/>
                  </a:lnTo>
                  <a:cubicBezTo>
                    <a:pt x="75470" y="99182"/>
                    <a:pt x="75397" y="98946"/>
                    <a:pt x="75249" y="98784"/>
                  </a:cubicBezTo>
                  <a:lnTo>
                    <a:pt x="76959" y="96839"/>
                  </a:lnTo>
                  <a:lnTo>
                    <a:pt x="76959" y="96235"/>
                  </a:lnTo>
                  <a:lnTo>
                    <a:pt x="74896" y="98578"/>
                  </a:lnTo>
                  <a:cubicBezTo>
                    <a:pt x="74822" y="98563"/>
                    <a:pt x="74748" y="98548"/>
                    <a:pt x="74689" y="98548"/>
                  </a:cubicBezTo>
                  <a:cubicBezTo>
                    <a:pt x="74439" y="98548"/>
                    <a:pt x="74203" y="98666"/>
                    <a:pt x="74070" y="98858"/>
                  </a:cubicBezTo>
                  <a:lnTo>
                    <a:pt x="70710" y="96132"/>
                  </a:lnTo>
                  <a:lnTo>
                    <a:pt x="76959" y="88424"/>
                  </a:lnTo>
                  <a:lnTo>
                    <a:pt x="76959" y="87790"/>
                  </a:lnTo>
                  <a:lnTo>
                    <a:pt x="70401" y="95881"/>
                  </a:lnTo>
                  <a:lnTo>
                    <a:pt x="56076" y="84165"/>
                  </a:lnTo>
                  <a:cubicBezTo>
                    <a:pt x="56105" y="84047"/>
                    <a:pt x="56105" y="83944"/>
                    <a:pt x="56091" y="83826"/>
                  </a:cubicBezTo>
                  <a:lnTo>
                    <a:pt x="64977" y="76737"/>
                  </a:lnTo>
                  <a:lnTo>
                    <a:pt x="76959" y="84710"/>
                  </a:lnTo>
                  <a:lnTo>
                    <a:pt x="76959" y="84239"/>
                  </a:lnTo>
                  <a:lnTo>
                    <a:pt x="65302" y="76472"/>
                  </a:lnTo>
                  <a:lnTo>
                    <a:pt x="74380" y="69236"/>
                  </a:lnTo>
                  <a:lnTo>
                    <a:pt x="75279" y="68926"/>
                  </a:lnTo>
                  <a:cubicBezTo>
                    <a:pt x="75382" y="68971"/>
                    <a:pt x="75500" y="69000"/>
                    <a:pt x="75618" y="69000"/>
                  </a:cubicBezTo>
                  <a:cubicBezTo>
                    <a:pt x="75765" y="69000"/>
                    <a:pt x="75927" y="68956"/>
                    <a:pt x="76045" y="68868"/>
                  </a:cubicBezTo>
                  <a:lnTo>
                    <a:pt x="76973" y="70047"/>
                  </a:lnTo>
                  <a:lnTo>
                    <a:pt x="76973" y="69398"/>
                  </a:lnTo>
                  <a:lnTo>
                    <a:pt x="76325" y="68573"/>
                  </a:lnTo>
                  <a:lnTo>
                    <a:pt x="76959" y="68352"/>
                  </a:lnTo>
                  <a:lnTo>
                    <a:pt x="76959" y="67924"/>
                  </a:lnTo>
                  <a:lnTo>
                    <a:pt x="76369" y="68131"/>
                  </a:lnTo>
                  <a:cubicBezTo>
                    <a:pt x="76369" y="67954"/>
                    <a:pt x="76296" y="67806"/>
                    <a:pt x="76207" y="67674"/>
                  </a:cubicBezTo>
                  <a:lnTo>
                    <a:pt x="76959" y="66893"/>
                  </a:lnTo>
                  <a:lnTo>
                    <a:pt x="76959" y="66318"/>
                  </a:lnTo>
                  <a:lnTo>
                    <a:pt x="75868" y="67438"/>
                  </a:lnTo>
                  <a:cubicBezTo>
                    <a:pt x="75780" y="67409"/>
                    <a:pt x="75691" y="67394"/>
                    <a:pt x="75618" y="67394"/>
                  </a:cubicBezTo>
                  <a:cubicBezTo>
                    <a:pt x="75544" y="67394"/>
                    <a:pt x="75470" y="67409"/>
                    <a:pt x="75397" y="67423"/>
                  </a:cubicBezTo>
                  <a:lnTo>
                    <a:pt x="69369" y="60423"/>
                  </a:lnTo>
                  <a:lnTo>
                    <a:pt x="76959" y="48412"/>
                  </a:lnTo>
                  <a:lnTo>
                    <a:pt x="76959" y="47675"/>
                  </a:lnTo>
                  <a:lnTo>
                    <a:pt x="69089" y="60128"/>
                  </a:lnTo>
                  <a:lnTo>
                    <a:pt x="60866" y="50593"/>
                  </a:lnTo>
                  <a:lnTo>
                    <a:pt x="72655" y="43446"/>
                  </a:lnTo>
                  <a:cubicBezTo>
                    <a:pt x="72792" y="43596"/>
                    <a:pt x="72980" y="43683"/>
                    <a:pt x="73183" y="43683"/>
                  </a:cubicBezTo>
                  <a:cubicBezTo>
                    <a:pt x="73198" y="43683"/>
                    <a:pt x="73214" y="43682"/>
                    <a:pt x="73230" y="43681"/>
                  </a:cubicBezTo>
                  <a:cubicBezTo>
                    <a:pt x="73407" y="43681"/>
                    <a:pt x="73569" y="43622"/>
                    <a:pt x="73717" y="43519"/>
                  </a:cubicBezTo>
                  <a:lnTo>
                    <a:pt x="76959" y="46894"/>
                  </a:lnTo>
                  <a:lnTo>
                    <a:pt x="76959" y="46305"/>
                  </a:lnTo>
                  <a:lnTo>
                    <a:pt x="73952" y="43180"/>
                  </a:lnTo>
                  <a:cubicBezTo>
                    <a:pt x="73997" y="43018"/>
                    <a:pt x="74011" y="42827"/>
                    <a:pt x="73967" y="42665"/>
                  </a:cubicBezTo>
                  <a:lnTo>
                    <a:pt x="75912" y="41471"/>
                  </a:lnTo>
                  <a:lnTo>
                    <a:pt x="76959" y="42326"/>
                  </a:lnTo>
                  <a:lnTo>
                    <a:pt x="76959" y="41825"/>
                  </a:lnTo>
                  <a:lnTo>
                    <a:pt x="76266" y="41250"/>
                  </a:lnTo>
                  <a:lnTo>
                    <a:pt x="76959" y="40837"/>
                  </a:lnTo>
                  <a:lnTo>
                    <a:pt x="76959" y="40366"/>
                  </a:lnTo>
                  <a:lnTo>
                    <a:pt x="75942" y="40984"/>
                  </a:lnTo>
                  <a:lnTo>
                    <a:pt x="67379" y="33984"/>
                  </a:lnTo>
                  <a:lnTo>
                    <a:pt x="76959" y="36725"/>
                  </a:lnTo>
                  <a:lnTo>
                    <a:pt x="76959" y="36313"/>
                  </a:lnTo>
                  <a:lnTo>
                    <a:pt x="66613" y="33351"/>
                  </a:lnTo>
                  <a:lnTo>
                    <a:pt x="66318" y="33115"/>
                  </a:lnTo>
                  <a:cubicBezTo>
                    <a:pt x="66392" y="32982"/>
                    <a:pt x="66436" y="32835"/>
                    <a:pt x="66436" y="32687"/>
                  </a:cubicBezTo>
                  <a:lnTo>
                    <a:pt x="76959" y="26306"/>
                  </a:lnTo>
                  <a:lnTo>
                    <a:pt x="76959" y="25849"/>
                  </a:lnTo>
                  <a:lnTo>
                    <a:pt x="66348" y="32275"/>
                  </a:lnTo>
                  <a:cubicBezTo>
                    <a:pt x="66221" y="32035"/>
                    <a:pt x="65972" y="31876"/>
                    <a:pt x="65705" y="31876"/>
                  </a:cubicBezTo>
                  <a:cubicBezTo>
                    <a:pt x="65694" y="31876"/>
                    <a:pt x="65682" y="31876"/>
                    <a:pt x="65670" y="31877"/>
                  </a:cubicBezTo>
                  <a:cubicBezTo>
                    <a:pt x="65449" y="31877"/>
                    <a:pt x="65243" y="31965"/>
                    <a:pt x="65110" y="32113"/>
                  </a:cubicBezTo>
                  <a:lnTo>
                    <a:pt x="56695" y="25245"/>
                  </a:lnTo>
                  <a:lnTo>
                    <a:pt x="51316" y="19660"/>
                  </a:lnTo>
                  <a:cubicBezTo>
                    <a:pt x="51345" y="19468"/>
                    <a:pt x="51301" y="19276"/>
                    <a:pt x="51213" y="19100"/>
                  </a:cubicBezTo>
                  <a:lnTo>
                    <a:pt x="62354" y="12792"/>
                  </a:lnTo>
                  <a:cubicBezTo>
                    <a:pt x="62501" y="13059"/>
                    <a:pt x="62759" y="13187"/>
                    <a:pt x="63017" y="13187"/>
                  </a:cubicBezTo>
                  <a:cubicBezTo>
                    <a:pt x="63330" y="13187"/>
                    <a:pt x="63641" y="13000"/>
                    <a:pt x="63754" y="12645"/>
                  </a:cubicBezTo>
                  <a:lnTo>
                    <a:pt x="73112" y="16329"/>
                  </a:lnTo>
                  <a:lnTo>
                    <a:pt x="76959" y="22843"/>
                  </a:lnTo>
                  <a:lnTo>
                    <a:pt x="76959" y="22062"/>
                  </a:lnTo>
                  <a:lnTo>
                    <a:pt x="73702" y="16565"/>
                  </a:lnTo>
                  <a:lnTo>
                    <a:pt x="76959" y="17847"/>
                  </a:lnTo>
                  <a:lnTo>
                    <a:pt x="76959" y="17420"/>
                  </a:lnTo>
                  <a:lnTo>
                    <a:pt x="73378" y="16005"/>
                  </a:lnTo>
                  <a:lnTo>
                    <a:pt x="69177" y="8916"/>
                  </a:lnTo>
                  <a:lnTo>
                    <a:pt x="76959" y="4510"/>
                  </a:lnTo>
                  <a:lnTo>
                    <a:pt x="76959" y="4053"/>
                  </a:lnTo>
                  <a:lnTo>
                    <a:pt x="68986" y="8577"/>
                  </a:lnTo>
                  <a:lnTo>
                    <a:pt x="64417" y="840"/>
                  </a:lnTo>
                  <a:cubicBezTo>
                    <a:pt x="64535" y="707"/>
                    <a:pt x="64609" y="516"/>
                    <a:pt x="64624" y="339"/>
                  </a:cubicBezTo>
                  <a:lnTo>
                    <a:pt x="64624" y="206"/>
                  </a:lnTo>
                  <a:cubicBezTo>
                    <a:pt x="64609" y="133"/>
                    <a:pt x="64609" y="74"/>
                    <a:pt x="64579" y="0"/>
                  </a:cubicBezTo>
                  <a:lnTo>
                    <a:pt x="63047" y="0"/>
                  </a:lnTo>
                  <a:cubicBezTo>
                    <a:pt x="63032" y="74"/>
                    <a:pt x="63017" y="133"/>
                    <a:pt x="63017" y="206"/>
                  </a:cubicBezTo>
                  <a:lnTo>
                    <a:pt x="63017" y="280"/>
                  </a:lnTo>
                  <a:lnTo>
                    <a:pt x="53232" y="8091"/>
                  </a:lnTo>
                  <a:lnTo>
                    <a:pt x="32909" y="88"/>
                  </a:lnTo>
                  <a:cubicBezTo>
                    <a:pt x="32909" y="59"/>
                    <a:pt x="32909" y="29"/>
                    <a:pt x="32909" y="0"/>
                  </a:cubicBezTo>
                  <a:lnTo>
                    <a:pt x="31376" y="0"/>
                  </a:lnTo>
                  <a:cubicBezTo>
                    <a:pt x="31362" y="177"/>
                    <a:pt x="31391" y="339"/>
                    <a:pt x="31479" y="501"/>
                  </a:cubicBezTo>
                  <a:lnTo>
                    <a:pt x="29460" y="2977"/>
                  </a:lnTo>
                  <a:lnTo>
                    <a:pt x="26012" y="147"/>
                  </a:lnTo>
                  <a:cubicBezTo>
                    <a:pt x="26012" y="103"/>
                    <a:pt x="26012" y="44"/>
                    <a:pt x="26012" y="0"/>
                  </a:cubicBezTo>
                  <a:lnTo>
                    <a:pt x="24479" y="0"/>
                  </a:lnTo>
                  <a:cubicBezTo>
                    <a:pt x="24464" y="236"/>
                    <a:pt x="24538" y="457"/>
                    <a:pt x="24686" y="634"/>
                  </a:cubicBezTo>
                  <a:lnTo>
                    <a:pt x="16241" y="10228"/>
                  </a:lnTo>
                  <a:lnTo>
                    <a:pt x="1356" y="309"/>
                  </a:lnTo>
                  <a:cubicBezTo>
                    <a:pt x="1356" y="206"/>
                    <a:pt x="1327" y="103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p3"/>
          <p:cNvSpPr/>
          <p:nvPr/>
        </p:nvSpPr>
        <p:spPr>
          <a:xfrm>
            <a:off x="2911050" y="1072375"/>
            <a:ext cx="3321900" cy="3321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2914797" y="2362650"/>
            <a:ext cx="33144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3704097" y="1425388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3392200" y="3004700"/>
            <a:ext cx="2359500" cy="7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 rot="10800000" flipH="1">
            <a:off x="30" y="-7"/>
            <a:ext cx="9144214" cy="5157060"/>
            <a:chOff x="1614300" y="238125"/>
            <a:chExt cx="4406850" cy="2485450"/>
          </a:xfrm>
        </p:grpSpPr>
        <p:sp>
          <p:nvSpPr>
            <p:cNvPr id="32" name="Google Shape;32;p5"/>
            <p:cNvSpPr/>
            <p:nvPr/>
          </p:nvSpPr>
          <p:spPr>
            <a:xfrm>
              <a:off x="1614300" y="238125"/>
              <a:ext cx="2486200" cy="2485450"/>
            </a:xfrm>
            <a:custGeom>
              <a:avLst/>
              <a:gdLst/>
              <a:ahLst/>
              <a:cxnLst/>
              <a:rect l="l" t="t" r="r" b="b"/>
              <a:pathLst>
                <a:path w="99448" h="99418" extrusionOk="0">
                  <a:moveTo>
                    <a:pt x="36298" y="707"/>
                  </a:moveTo>
                  <a:lnTo>
                    <a:pt x="45760" y="8253"/>
                  </a:lnTo>
                  <a:lnTo>
                    <a:pt x="36873" y="11760"/>
                  </a:lnTo>
                  <a:cubicBezTo>
                    <a:pt x="36754" y="11668"/>
                    <a:pt x="36611" y="11611"/>
                    <a:pt x="36455" y="11611"/>
                  </a:cubicBezTo>
                  <a:cubicBezTo>
                    <a:pt x="36438" y="11611"/>
                    <a:pt x="36420" y="11612"/>
                    <a:pt x="36402" y="11613"/>
                  </a:cubicBezTo>
                  <a:cubicBezTo>
                    <a:pt x="36383" y="11611"/>
                    <a:pt x="36364" y="11610"/>
                    <a:pt x="36346" y="11610"/>
                  </a:cubicBezTo>
                  <a:cubicBezTo>
                    <a:pt x="36217" y="11610"/>
                    <a:pt x="36092" y="11654"/>
                    <a:pt x="35989" y="11731"/>
                  </a:cubicBezTo>
                  <a:lnTo>
                    <a:pt x="30787" y="8783"/>
                  </a:lnTo>
                  <a:lnTo>
                    <a:pt x="35341" y="1076"/>
                  </a:lnTo>
                  <a:cubicBezTo>
                    <a:pt x="35396" y="1109"/>
                    <a:pt x="35468" y="1126"/>
                    <a:pt x="35537" y="1126"/>
                  </a:cubicBezTo>
                  <a:cubicBezTo>
                    <a:pt x="35561" y="1126"/>
                    <a:pt x="35584" y="1124"/>
                    <a:pt x="35606" y="1120"/>
                  </a:cubicBezTo>
                  <a:cubicBezTo>
                    <a:pt x="35901" y="1120"/>
                    <a:pt x="36166" y="958"/>
                    <a:pt x="36298" y="707"/>
                  </a:cubicBezTo>
                  <a:close/>
                  <a:moveTo>
                    <a:pt x="73554" y="560"/>
                  </a:moveTo>
                  <a:cubicBezTo>
                    <a:pt x="73702" y="752"/>
                    <a:pt x="73938" y="870"/>
                    <a:pt x="74188" y="870"/>
                  </a:cubicBezTo>
                  <a:cubicBezTo>
                    <a:pt x="74247" y="870"/>
                    <a:pt x="74321" y="855"/>
                    <a:pt x="74394" y="840"/>
                  </a:cubicBezTo>
                  <a:lnTo>
                    <a:pt x="82868" y="10449"/>
                  </a:lnTo>
                  <a:lnTo>
                    <a:pt x="78742" y="13190"/>
                  </a:lnTo>
                  <a:cubicBezTo>
                    <a:pt x="78609" y="13101"/>
                    <a:pt x="78447" y="13057"/>
                    <a:pt x="78300" y="13057"/>
                  </a:cubicBezTo>
                  <a:cubicBezTo>
                    <a:pt x="78241" y="13057"/>
                    <a:pt x="78197" y="13072"/>
                    <a:pt x="78152" y="13072"/>
                  </a:cubicBezTo>
                  <a:lnTo>
                    <a:pt x="70209" y="3286"/>
                  </a:lnTo>
                  <a:lnTo>
                    <a:pt x="73554" y="560"/>
                  </a:lnTo>
                  <a:close/>
                  <a:moveTo>
                    <a:pt x="66510" y="516"/>
                  </a:moveTo>
                  <a:lnTo>
                    <a:pt x="53571" y="13971"/>
                  </a:lnTo>
                  <a:lnTo>
                    <a:pt x="46556" y="8371"/>
                  </a:lnTo>
                  <a:lnTo>
                    <a:pt x="66510" y="516"/>
                  </a:lnTo>
                  <a:close/>
                  <a:moveTo>
                    <a:pt x="98166" y="737"/>
                  </a:moveTo>
                  <a:cubicBezTo>
                    <a:pt x="98225" y="840"/>
                    <a:pt x="98298" y="943"/>
                    <a:pt x="98402" y="1002"/>
                  </a:cubicBezTo>
                  <a:lnTo>
                    <a:pt x="87997" y="14443"/>
                  </a:lnTo>
                  <a:cubicBezTo>
                    <a:pt x="87909" y="14398"/>
                    <a:pt x="87805" y="14384"/>
                    <a:pt x="87702" y="14384"/>
                  </a:cubicBezTo>
                  <a:cubicBezTo>
                    <a:pt x="87687" y="14383"/>
                    <a:pt x="87672" y="14382"/>
                    <a:pt x="87658" y="14382"/>
                  </a:cubicBezTo>
                  <a:cubicBezTo>
                    <a:pt x="87439" y="14382"/>
                    <a:pt x="87236" y="14483"/>
                    <a:pt x="87098" y="14649"/>
                  </a:cubicBezTo>
                  <a:lnTo>
                    <a:pt x="83458" y="10522"/>
                  </a:lnTo>
                  <a:lnTo>
                    <a:pt x="98166" y="737"/>
                  </a:lnTo>
                  <a:close/>
                  <a:moveTo>
                    <a:pt x="66849" y="737"/>
                  </a:moveTo>
                  <a:cubicBezTo>
                    <a:pt x="66982" y="825"/>
                    <a:pt x="67129" y="870"/>
                    <a:pt x="67291" y="870"/>
                  </a:cubicBezTo>
                  <a:cubicBezTo>
                    <a:pt x="67409" y="870"/>
                    <a:pt x="67542" y="825"/>
                    <a:pt x="67659" y="766"/>
                  </a:cubicBezTo>
                  <a:lnTo>
                    <a:pt x="69649" y="3227"/>
                  </a:lnTo>
                  <a:lnTo>
                    <a:pt x="55398" y="14885"/>
                  </a:lnTo>
                  <a:cubicBezTo>
                    <a:pt x="55261" y="14734"/>
                    <a:pt x="55074" y="14647"/>
                    <a:pt x="54871" y="14647"/>
                  </a:cubicBezTo>
                  <a:cubicBezTo>
                    <a:pt x="54855" y="14647"/>
                    <a:pt x="54839" y="14648"/>
                    <a:pt x="54823" y="14649"/>
                  </a:cubicBezTo>
                  <a:cubicBezTo>
                    <a:pt x="54705" y="14649"/>
                    <a:pt x="54602" y="14664"/>
                    <a:pt x="54499" y="14723"/>
                  </a:cubicBezTo>
                  <a:lnTo>
                    <a:pt x="53880" y="14222"/>
                  </a:lnTo>
                  <a:lnTo>
                    <a:pt x="66849" y="737"/>
                  </a:lnTo>
                  <a:close/>
                  <a:moveTo>
                    <a:pt x="30580" y="9108"/>
                  </a:moveTo>
                  <a:lnTo>
                    <a:pt x="35724" y="12026"/>
                  </a:lnTo>
                  <a:cubicBezTo>
                    <a:pt x="35680" y="12085"/>
                    <a:pt x="35665" y="12158"/>
                    <a:pt x="35650" y="12232"/>
                  </a:cubicBezTo>
                  <a:lnTo>
                    <a:pt x="26646" y="15769"/>
                  </a:lnTo>
                  <a:lnTo>
                    <a:pt x="30580" y="9108"/>
                  </a:lnTo>
                  <a:close/>
                  <a:moveTo>
                    <a:pt x="634" y="13087"/>
                  </a:moveTo>
                  <a:lnTo>
                    <a:pt x="5439" y="15990"/>
                  </a:lnTo>
                  <a:lnTo>
                    <a:pt x="4024" y="18436"/>
                  </a:lnTo>
                  <a:lnTo>
                    <a:pt x="634" y="13087"/>
                  </a:lnTo>
                  <a:close/>
                  <a:moveTo>
                    <a:pt x="46128" y="8533"/>
                  </a:moveTo>
                  <a:lnTo>
                    <a:pt x="53291" y="14266"/>
                  </a:lnTo>
                  <a:lnTo>
                    <a:pt x="48973" y="18761"/>
                  </a:lnTo>
                  <a:lnTo>
                    <a:pt x="48869" y="18761"/>
                  </a:lnTo>
                  <a:cubicBezTo>
                    <a:pt x="48752" y="18761"/>
                    <a:pt x="48634" y="18775"/>
                    <a:pt x="48530" y="18820"/>
                  </a:cubicBezTo>
                  <a:lnTo>
                    <a:pt x="37183" y="12394"/>
                  </a:lnTo>
                  <a:cubicBezTo>
                    <a:pt x="37168" y="12276"/>
                    <a:pt x="37153" y="12173"/>
                    <a:pt x="37124" y="12085"/>
                  </a:cubicBezTo>
                  <a:lnTo>
                    <a:pt x="46128" y="8533"/>
                  </a:lnTo>
                  <a:close/>
                  <a:moveTo>
                    <a:pt x="53600" y="14516"/>
                  </a:moveTo>
                  <a:lnTo>
                    <a:pt x="54190" y="14988"/>
                  </a:lnTo>
                  <a:cubicBezTo>
                    <a:pt x="54027" y="15268"/>
                    <a:pt x="54027" y="15607"/>
                    <a:pt x="54175" y="15887"/>
                  </a:cubicBezTo>
                  <a:lnTo>
                    <a:pt x="49739" y="19527"/>
                  </a:lnTo>
                  <a:lnTo>
                    <a:pt x="49621" y="19453"/>
                  </a:lnTo>
                  <a:cubicBezTo>
                    <a:pt x="49606" y="19262"/>
                    <a:pt x="49503" y="19070"/>
                    <a:pt x="49356" y="18937"/>
                  </a:cubicBezTo>
                  <a:lnTo>
                    <a:pt x="53600" y="14516"/>
                  </a:lnTo>
                  <a:close/>
                  <a:moveTo>
                    <a:pt x="83119" y="10729"/>
                  </a:moveTo>
                  <a:lnTo>
                    <a:pt x="86936" y="15076"/>
                  </a:lnTo>
                  <a:cubicBezTo>
                    <a:pt x="86921" y="15268"/>
                    <a:pt x="86965" y="15474"/>
                    <a:pt x="87069" y="15651"/>
                  </a:cubicBezTo>
                  <a:lnTo>
                    <a:pt x="83723" y="19954"/>
                  </a:lnTo>
                  <a:lnTo>
                    <a:pt x="79007" y="14148"/>
                  </a:lnTo>
                  <a:cubicBezTo>
                    <a:pt x="79081" y="13927"/>
                    <a:pt x="79066" y="13706"/>
                    <a:pt x="78978" y="13499"/>
                  </a:cubicBezTo>
                  <a:lnTo>
                    <a:pt x="83119" y="10729"/>
                  </a:lnTo>
                  <a:close/>
                  <a:moveTo>
                    <a:pt x="15534" y="575"/>
                  </a:moveTo>
                  <a:lnTo>
                    <a:pt x="30241" y="8916"/>
                  </a:lnTo>
                  <a:lnTo>
                    <a:pt x="26041" y="16005"/>
                  </a:lnTo>
                  <a:lnTo>
                    <a:pt x="14030" y="20735"/>
                  </a:lnTo>
                  <a:lnTo>
                    <a:pt x="5984" y="15843"/>
                  </a:lnTo>
                  <a:lnTo>
                    <a:pt x="14679" y="825"/>
                  </a:lnTo>
                  <a:cubicBezTo>
                    <a:pt x="14767" y="840"/>
                    <a:pt x="14841" y="855"/>
                    <a:pt x="14929" y="855"/>
                  </a:cubicBezTo>
                  <a:cubicBezTo>
                    <a:pt x="14944" y="856"/>
                    <a:pt x="14959" y="856"/>
                    <a:pt x="14974" y="856"/>
                  </a:cubicBezTo>
                  <a:cubicBezTo>
                    <a:pt x="15193" y="856"/>
                    <a:pt x="15396" y="754"/>
                    <a:pt x="15534" y="575"/>
                  </a:cubicBezTo>
                  <a:close/>
                  <a:moveTo>
                    <a:pt x="69900" y="3537"/>
                  </a:moveTo>
                  <a:lnTo>
                    <a:pt x="77769" y="13249"/>
                  </a:lnTo>
                  <a:cubicBezTo>
                    <a:pt x="77578" y="13440"/>
                    <a:pt x="77489" y="13720"/>
                    <a:pt x="77533" y="13986"/>
                  </a:cubicBezTo>
                  <a:lnTo>
                    <a:pt x="64476" y="22681"/>
                  </a:lnTo>
                  <a:lnTo>
                    <a:pt x="55590" y="15592"/>
                  </a:lnTo>
                  <a:cubicBezTo>
                    <a:pt x="55604" y="15474"/>
                    <a:pt x="55604" y="15371"/>
                    <a:pt x="55575" y="15253"/>
                  </a:cubicBezTo>
                  <a:lnTo>
                    <a:pt x="69900" y="3537"/>
                  </a:lnTo>
                  <a:close/>
                  <a:moveTo>
                    <a:pt x="48250" y="20057"/>
                  </a:moveTo>
                  <a:cubicBezTo>
                    <a:pt x="48368" y="20205"/>
                    <a:pt x="48545" y="20308"/>
                    <a:pt x="48722" y="20338"/>
                  </a:cubicBezTo>
                  <a:lnTo>
                    <a:pt x="45303" y="23138"/>
                  </a:lnTo>
                  <a:lnTo>
                    <a:pt x="48250" y="20057"/>
                  </a:lnTo>
                  <a:close/>
                  <a:moveTo>
                    <a:pt x="5792" y="16196"/>
                  </a:moveTo>
                  <a:lnTo>
                    <a:pt x="13574" y="20912"/>
                  </a:lnTo>
                  <a:lnTo>
                    <a:pt x="7178" y="23432"/>
                  </a:lnTo>
                  <a:lnTo>
                    <a:pt x="4260" y="18820"/>
                  </a:lnTo>
                  <a:lnTo>
                    <a:pt x="5792" y="16196"/>
                  </a:lnTo>
                  <a:close/>
                  <a:moveTo>
                    <a:pt x="25717" y="16565"/>
                  </a:moveTo>
                  <a:lnTo>
                    <a:pt x="21104" y="24346"/>
                  </a:lnTo>
                  <a:cubicBezTo>
                    <a:pt x="21045" y="24331"/>
                    <a:pt x="20972" y="24317"/>
                    <a:pt x="20898" y="24317"/>
                  </a:cubicBezTo>
                  <a:cubicBezTo>
                    <a:pt x="20692" y="24317"/>
                    <a:pt x="20485" y="24405"/>
                    <a:pt x="20338" y="24552"/>
                  </a:cubicBezTo>
                  <a:lnTo>
                    <a:pt x="14473" y="20986"/>
                  </a:lnTo>
                  <a:lnTo>
                    <a:pt x="25717" y="16565"/>
                  </a:lnTo>
                  <a:close/>
                  <a:moveTo>
                    <a:pt x="55428" y="15975"/>
                  </a:moveTo>
                  <a:lnTo>
                    <a:pt x="64123" y="22917"/>
                  </a:lnTo>
                  <a:lnTo>
                    <a:pt x="60910" y="25053"/>
                  </a:lnTo>
                  <a:cubicBezTo>
                    <a:pt x="60777" y="24921"/>
                    <a:pt x="60586" y="24862"/>
                    <a:pt x="60394" y="24862"/>
                  </a:cubicBezTo>
                  <a:cubicBezTo>
                    <a:pt x="60381" y="24861"/>
                    <a:pt x="60367" y="24861"/>
                    <a:pt x="60354" y="24861"/>
                  </a:cubicBezTo>
                  <a:cubicBezTo>
                    <a:pt x="60105" y="24861"/>
                    <a:pt x="59885" y="24991"/>
                    <a:pt x="59746" y="25201"/>
                  </a:cubicBezTo>
                  <a:lnTo>
                    <a:pt x="50107" y="19733"/>
                  </a:lnTo>
                  <a:lnTo>
                    <a:pt x="54470" y="16167"/>
                  </a:lnTo>
                  <a:cubicBezTo>
                    <a:pt x="54587" y="16211"/>
                    <a:pt x="54705" y="16241"/>
                    <a:pt x="54823" y="16241"/>
                  </a:cubicBezTo>
                  <a:cubicBezTo>
                    <a:pt x="54838" y="16241"/>
                    <a:pt x="54853" y="16242"/>
                    <a:pt x="54868" y="16242"/>
                  </a:cubicBezTo>
                  <a:cubicBezTo>
                    <a:pt x="55087" y="16242"/>
                    <a:pt x="55289" y="16141"/>
                    <a:pt x="55428" y="15975"/>
                  </a:cubicBezTo>
                  <a:close/>
                  <a:moveTo>
                    <a:pt x="4039" y="19203"/>
                  </a:moveTo>
                  <a:lnTo>
                    <a:pt x="6794" y="23580"/>
                  </a:lnTo>
                  <a:lnTo>
                    <a:pt x="339" y="26129"/>
                  </a:lnTo>
                  <a:cubicBezTo>
                    <a:pt x="281" y="26041"/>
                    <a:pt x="222" y="25982"/>
                    <a:pt x="148" y="25923"/>
                  </a:cubicBezTo>
                  <a:lnTo>
                    <a:pt x="4039" y="19203"/>
                  </a:lnTo>
                  <a:close/>
                  <a:moveTo>
                    <a:pt x="64447" y="23167"/>
                  </a:moveTo>
                  <a:lnTo>
                    <a:pt x="72744" y="29799"/>
                  </a:lnTo>
                  <a:lnTo>
                    <a:pt x="61131" y="25805"/>
                  </a:lnTo>
                  <a:cubicBezTo>
                    <a:pt x="61160" y="25672"/>
                    <a:pt x="61160" y="25525"/>
                    <a:pt x="61116" y="25378"/>
                  </a:cubicBezTo>
                  <a:lnTo>
                    <a:pt x="64447" y="23167"/>
                  </a:lnTo>
                  <a:close/>
                  <a:moveTo>
                    <a:pt x="77681" y="14354"/>
                  </a:moveTo>
                  <a:cubicBezTo>
                    <a:pt x="77828" y="14546"/>
                    <a:pt x="78049" y="14649"/>
                    <a:pt x="78285" y="14649"/>
                  </a:cubicBezTo>
                  <a:cubicBezTo>
                    <a:pt x="78462" y="14649"/>
                    <a:pt x="78639" y="14590"/>
                    <a:pt x="78771" y="14487"/>
                  </a:cubicBezTo>
                  <a:lnTo>
                    <a:pt x="83473" y="20293"/>
                  </a:lnTo>
                  <a:lnTo>
                    <a:pt x="75529" y="30550"/>
                  </a:lnTo>
                  <a:cubicBezTo>
                    <a:pt x="75411" y="30462"/>
                    <a:pt x="75264" y="30418"/>
                    <a:pt x="75102" y="30418"/>
                  </a:cubicBezTo>
                  <a:cubicBezTo>
                    <a:pt x="74984" y="30418"/>
                    <a:pt x="74866" y="30447"/>
                    <a:pt x="74763" y="30492"/>
                  </a:cubicBezTo>
                  <a:lnTo>
                    <a:pt x="73864" y="30182"/>
                  </a:lnTo>
                  <a:lnTo>
                    <a:pt x="64786" y="22946"/>
                  </a:lnTo>
                  <a:lnTo>
                    <a:pt x="77681" y="14354"/>
                  </a:lnTo>
                  <a:close/>
                  <a:moveTo>
                    <a:pt x="35665" y="12645"/>
                  </a:moveTo>
                  <a:cubicBezTo>
                    <a:pt x="35748" y="12950"/>
                    <a:pt x="36028" y="13178"/>
                    <a:pt x="36344" y="13178"/>
                  </a:cubicBezTo>
                  <a:cubicBezTo>
                    <a:pt x="36363" y="13178"/>
                    <a:pt x="36382" y="13177"/>
                    <a:pt x="36402" y="13175"/>
                  </a:cubicBezTo>
                  <a:cubicBezTo>
                    <a:pt x="36414" y="13176"/>
                    <a:pt x="36427" y="13176"/>
                    <a:pt x="36440" y="13176"/>
                  </a:cubicBezTo>
                  <a:cubicBezTo>
                    <a:pt x="36706" y="13176"/>
                    <a:pt x="36953" y="13031"/>
                    <a:pt x="37080" y="12792"/>
                  </a:cubicBezTo>
                  <a:lnTo>
                    <a:pt x="48221" y="19100"/>
                  </a:lnTo>
                  <a:cubicBezTo>
                    <a:pt x="48118" y="19276"/>
                    <a:pt x="48074" y="19468"/>
                    <a:pt x="48103" y="19660"/>
                  </a:cubicBezTo>
                  <a:lnTo>
                    <a:pt x="42724" y="25245"/>
                  </a:lnTo>
                  <a:lnTo>
                    <a:pt x="34324" y="32113"/>
                  </a:lnTo>
                  <a:cubicBezTo>
                    <a:pt x="34176" y="31965"/>
                    <a:pt x="33970" y="31877"/>
                    <a:pt x="33749" y="31877"/>
                  </a:cubicBezTo>
                  <a:cubicBezTo>
                    <a:pt x="33737" y="31876"/>
                    <a:pt x="33725" y="31876"/>
                    <a:pt x="33714" y="31876"/>
                  </a:cubicBezTo>
                  <a:cubicBezTo>
                    <a:pt x="33447" y="31876"/>
                    <a:pt x="33199" y="32035"/>
                    <a:pt x="33086" y="32275"/>
                  </a:cubicBezTo>
                  <a:lnTo>
                    <a:pt x="21635" y="25333"/>
                  </a:lnTo>
                  <a:cubicBezTo>
                    <a:pt x="21709" y="25068"/>
                    <a:pt x="21635" y="24773"/>
                    <a:pt x="21443" y="24552"/>
                  </a:cubicBezTo>
                  <a:lnTo>
                    <a:pt x="26321" y="16329"/>
                  </a:lnTo>
                  <a:lnTo>
                    <a:pt x="35665" y="12645"/>
                  </a:lnTo>
                  <a:close/>
                  <a:moveTo>
                    <a:pt x="49768" y="19999"/>
                  </a:moveTo>
                  <a:lnTo>
                    <a:pt x="59628" y="25599"/>
                  </a:lnTo>
                  <a:lnTo>
                    <a:pt x="59628" y="25702"/>
                  </a:lnTo>
                  <a:lnTo>
                    <a:pt x="36608" y="32275"/>
                  </a:lnTo>
                  <a:cubicBezTo>
                    <a:pt x="36608" y="32260"/>
                    <a:pt x="36593" y="32231"/>
                    <a:pt x="36579" y="32216"/>
                  </a:cubicBezTo>
                  <a:lnTo>
                    <a:pt x="42989" y="25555"/>
                  </a:lnTo>
                  <a:lnTo>
                    <a:pt x="49768" y="19999"/>
                  </a:lnTo>
                  <a:close/>
                  <a:moveTo>
                    <a:pt x="40410" y="27662"/>
                  </a:moveTo>
                  <a:lnTo>
                    <a:pt x="36328" y="31892"/>
                  </a:lnTo>
                  <a:cubicBezTo>
                    <a:pt x="36209" y="31812"/>
                    <a:pt x="36066" y="31757"/>
                    <a:pt x="35921" y="31757"/>
                  </a:cubicBezTo>
                  <a:cubicBezTo>
                    <a:pt x="35905" y="31757"/>
                    <a:pt x="35888" y="31757"/>
                    <a:pt x="35871" y="31759"/>
                  </a:cubicBezTo>
                  <a:cubicBezTo>
                    <a:pt x="35296" y="31759"/>
                    <a:pt x="35046" y="32260"/>
                    <a:pt x="35120" y="32702"/>
                  </a:cubicBezTo>
                  <a:lnTo>
                    <a:pt x="34501" y="32879"/>
                  </a:lnTo>
                  <a:cubicBezTo>
                    <a:pt x="34530" y="32746"/>
                    <a:pt x="34530" y="32614"/>
                    <a:pt x="34501" y="32481"/>
                  </a:cubicBezTo>
                  <a:lnTo>
                    <a:pt x="40410" y="27662"/>
                  </a:lnTo>
                  <a:close/>
                  <a:moveTo>
                    <a:pt x="35178" y="33085"/>
                  </a:moveTo>
                  <a:lnTo>
                    <a:pt x="34884" y="33380"/>
                  </a:lnTo>
                  <a:lnTo>
                    <a:pt x="34648" y="33233"/>
                  </a:lnTo>
                  <a:lnTo>
                    <a:pt x="35178" y="33085"/>
                  </a:lnTo>
                  <a:close/>
                  <a:moveTo>
                    <a:pt x="87378" y="15902"/>
                  </a:moveTo>
                  <a:cubicBezTo>
                    <a:pt x="87481" y="15946"/>
                    <a:pt x="87584" y="15961"/>
                    <a:pt x="87702" y="15961"/>
                  </a:cubicBezTo>
                  <a:lnTo>
                    <a:pt x="87732" y="15961"/>
                  </a:lnTo>
                  <a:lnTo>
                    <a:pt x="98799" y="28531"/>
                  </a:lnTo>
                  <a:cubicBezTo>
                    <a:pt x="98578" y="28782"/>
                    <a:pt x="98534" y="29136"/>
                    <a:pt x="98667" y="29445"/>
                  </a:cubicBezTo>
                  <a:lnTo>
                    <a:pt x="94732" y="33527"/>
                  </a:lnTo>
                  <a:lnTo>
                    <a:pt x="83988" y="20279"/>
                  </a:lnTo>
                  <a:lnTo>
                    <a:pt x="87378" y="15902"/>
                  </a:lnTo>
                  <a:close/>
                  <a:moveTo>
                    <a:pt x="14001" y="21163"/>
                  </a:moveTo>
                  <a:lnTo>
                    <a:pt x="20161" y="24906"/>
                  </a:lnTo>
                  <a:cubicBezTo>
                    <a:pt x="20087" y="25171"/>
                    <a:pt x="20146" y="25451"/>
                    <a:pt x="20323" y="25672"/>
                  </a:cubicBezTo>
                  <a:lnTo>
                    <a:pt x="14959" y="34751"/>
                  </a:lnTo>
                  <a:cubicBezTo>
                    <a:pt x="14811" y="34603"/>
                    <a:pt x="14620" y="34515"/>
                    <a:pt x="14399" y="34515"/>
                  </a:cubicBezTo>
                  <a:cubicBezTo>
                    <a:pt x="14340" y="34515"/>
                    <a:pt x="14266" y="34530"/>
                    <a:pt x="14193" y="34544"/>
                  </a:cubicBezTo>
                  <a:lnTo>
                    <a:pt x="7384" y="23771"/>
                  </a:lnTo>
                  <a:lnTo>
                    <a:pt x="14001" y="21163"/>
                  </a:lnTo>
                  <a:close/>
                  <a:moveTo>
                    <a:pt x="7015" y="23919"/>
                  </a:moveTo>
                  <a:lnTo>
                    <a:pt x="13854" y="34751"/>
                  </a:lnTo>
                  <a:cubicBezTo>
                    <a:pt x="13780" y="34839"/>
                    <a:pt x="13721" y="34927"/>
                    <a:pt x="13677" y="35045"/>
                  </a:cubicBezTo>
                  <a:lnTo>
                    <a:pt x="369" y="26969"/>
                  </a:lnTo>
                  <a:cubicBezTo>
                    <a:pt x="428" y="26822"/>
                    <a:pt x="457" y="26660"/>
                    <a:pt x="443" y="26498"/>
                  </a:cubicBezTo>
                  <a:lnTo>
                    <a:pt x="7015" y="23919"/>
                  </a:lnTo>
                  <a:close/>
                  <a:moveTo>
                    <a:pt x="83708" y="20603"/>
                  </a:moveTo>
                  <a:lnTo>
                    <a:pt x="94437" y="33822"/>
                  </a:lnTo>
                  <a:lnTo>
                    <a:pt x="91961" y="36401"/>
                  </a:lnTo>
                  <a:lnTo>
                    <a:pt x="75794" y="30845"/>
                  </a:lnTo>
                  <a:lnTo>
                    <a:pt x="83708" y="20603"/>
                  </a:lnTo>
                  <a:close/>
                  <a:moveTo>
                    <a:pt x="21443" y="25687"/>
                  </a:moveTo>
                  <a:lnTo>
                    <a:pt x="32997" y="32687"/>
                  </a:lnTo>
                  <a:cubicBezTo>
                    <a:pt x="32997" y="32835"/>
                    <a:pt x="33027" y="32982"/>
                    <a:pt x="33100" y="33115"/>
                  </a:cubicBezTo>
                  <a:lnTo>
                    <a:pt x="32820" y="33351"/>
                  </a:lnTo>
                  <a:lnTo>
                    <a:pt x="18452" y="37462"/>
                  </a:lnTo>
                  <a:cubicBezTo>
                    <a:pt x="18366" y="37134"/>
                    <a:pt x="18073" y="36916"/>
                    <a:pt x="17747" y="36916"/>
                  </a:cubicBezTo>
                  <a:cubicBezTo>
                    <a:pt x="17736" y="36916"/>
                    <a:pt x="17725" y="36917"/>
                    <a:pt x="17715" y="36917"/>
                  </a:cubicBezTo>
                  <a:cubicBezTo>
                    <a:pt x="17508" y="36917"/>
                    <a:pt x="17302" y="36991"/>
                    <a:pt x="17155" y="37153"/>
                  </a:cubicBezTo>
                  <a:lnTo>
                    <a:pt x="15018" y="35841"/>
                  </a:lnTo>
                  <a:cubicBezTo>
                    <a:pt x="15136" y="35650"/>
                    <a:pt x="15195" y="35429"/>
                    <a:pt x="15165" y="35207"/>
                  </a:cubicBezTo>
                  <a:lnTo>
                    <a:pt x="20677" y="25879"/>
                  </a:lnTo>
                  <a:cubicBezTo>
                    <a:pt x="20751" y="25908"/>
                    <a:pt x="20824" y="25908"/>
                    <a:pt x="20898" y="25908"/>
                  </a:cubicBezTo>
                  <a:cubicBezTo>
                    <a:pt x="20913" y="25909"/>
                    <a:pt x="20928" y="25910"/>
                    <a:pt x="20943" y="25910"/>
                  </a:cubicBezTo>
                  <a:cubicBezTo>
                    <a:pt x="21134" y="25910"/>
                    <a:pt x="21320" y="25824"/>
                    <a:pt x="21443" y="25687"/>
                  </a:cubicBezTo>
                  <a:close/>
                  <a:moveTo>
                    <a:pt x="15489" y="36593"/>
                  </a:moveTo>
                  <a:lnTo>
                    <a:pt x="16978" y="37506"/>
                  </a:lnTo>
                  <a:cubicBezTo>
                    <a:pt x="16948" y="37624"/>
                    <a:pt x="16948" y="37742"/>
                    <a:pt x="16963" y="37875"/>
                  </a:cubicBezTo>
                  <a:lnTo>
                    <a:pt x="16388" y="38037"/>
                  </a:lnTo>
                  <a:lnTo>
                    <a:pt x="15489" y="36593"/>
                  </a:lnTo>
                  <a:close/>
                  <a:moveTo>
                    <a:pt x="94702" y="34146"/>
                  </a:moveTo>
                  <a:lnTo>
                    <a:pt x="98313" y="38582"/>
                  </a:lnTo>
                  <a:lnTo>
                    <a:pt x="92389" y="36549"/>
                  </a:lnTo>
                  <a:lnTo>
                    <a:pt x="94702" y="34146"/>
                  </a:lnTo>
                  <a:close/>
                  <a:moveTo>
                    <a:pt x="60998" y="26173"/>
                  </a:moveTo>
                  <a:lnTo>
                    <a:pt x="73687" y="30536"/>
                  </a:lnTo>
                  <a:lnTo>
                    <a:pt x="74365" y="31081"/>
                  </a:lnTo>
                  <a:cubicBezTo>
                    <a:pt x="74321" y="31317"/>
                    <a:pt x="74380" y="31582"/>
                    <a:pt x="74542" y="31774"/>
                  </a:cubicBezTo>
                  <a:lnTo>
                    <a:pt x="68647" y="38627"/>
                  </a:lnTo>
                  <a:lnTo>
                    <a:pt x="60880" y="26291"/>
                  </a:lnTo>
                  <a:cubicBezTo>
                    <a:pt x="60925" y="26262"/>
                    <a:pt x="60954" y="26218"/>
                    <a:pt x="60998" y="26173"/>
                  </a:cubicBezTo>
                  <a:close/>
                  <a:moveTo>
                    <a:pt x="14635" y="36077"/>
                  </a:moveTo>
                  <a:lnTo>
                    <a:pt x="14723" y="36136"/>
                  </a:lnTo>
                  <a:lnTo>
                    <a:pt x="15990" y="38155"/>
                  </a:lnTo>
                  <a:lnTo>
                    <a:pt x="12896" y="39039"/>
                  </a:lnTo>
                  <a:lnTo>
                    <a:pt x="12896" y="39039"/>
                  </a:lnTo>
                  <a:lnTo>
                    <a:pt x="14635" y="36077"/>
                  </a:lnTo>
                  <a:close/>
                  <a:moveTo>
                    <a:pt x="59687" y="26085"/>
                  </a:moveTo>
                  <a:lnTo>
                    <a:pt x="47042" y="40734"/>
                  </a:lnTo>
                  <a:lnTo>
                    <a:pt x="35252" y="33586"/>
                  </a:lnTo>
                  <a:lnTo>
                    <a:pt x="35562" y="33262"/>
                  </a:lnTo>
                  <a:cubicBezTo>
                    <a:pt x="35665" y="33306"/>
                    <a:pt x="35768" y="33336"/>
                    <a:pt x="35886" y="33336"/>
                  </a:cubicBezTo>
                  <a:cubicBezTo>
                    <a:pt x="36269" y="33336"/>
                    <a:pt x="36593" y="33056"/>
                    <a:pt x="36637" y="32673"/>
                  </a:cubicBezTo>
                  <a:lnTo>
                    <a:pt x="59687" y="26085"/>
                  </a:lnTo>
                  <a:close/>
                  <a:moveTo>
                    <a:pt x="32039" y="33984"/>
                  </a:moveTo>
                  <a:lnTo>
                    <a:pt x="23477" y="40984"/>
                  </a:lnTo>
                  <a:lnTo>
                    <a:pt x="18452" y="37934"/>
                  </a:lnTo>
                  <a:cubicBezTo>
                    <a:pt x="18466" y="37904"/>
                    <a:pt x="18466" y="37890"/>
                    <a:pt x="18466" y="37860"/>
                  </a:cubicBezTo>
                  <a:lnTo>
                    <a:pt x="32039" y="33984"/>
                  </a:lnTo>
                  <a:close/>
                  <a:moveTo>
                    <a:pt x="75853" y="31287"/>
                  </a:moveTo>
                  <a:lnTo>
                    <a:pt x="91652" y="36725"/>
                  </a:lnTo>
                  <a:lnTo>
                    <a:pt x="86597" y="41987"/>
                  </a:lnTo>
                  <a:cubicBezTo>
                    <a:pt x="86478" y="41881"/>
                    <a:pt x="86323" y="41822"/>
                    <a:pt x="86164" y="41822"/>
                  </a:cubicBezTo>
                  <a:cubicBezTo>
                    <a:pt x="86146" y="41822"/>
                    <a:pt x="86128" y="41823"/>
                    <a:pt x="86111" y="41825"/>
                  </a:cubicBezTo>
                  <a:lnTo>
                    <a:pt x="86096" y="41825"/>
                  </a:lnTo>
                  <a:cubicBezTo>
                    <a:pt x="85934" y="41825"/>
                    <a:pt x="85786" y="41869"/>
                    <a:pt x="85654" y="41957"/>
                  </a:cubicBezTo>
                  <a:lnTo>
                    <a:pt x="75677" y="31744"/>
                  </a:lnTo>
                  <a:cubicBezTo>
                    <a:pt x="75780" y="31612"/>
                    <a:pt x="75839" y="31464"/>
                    <a:pt x="75853" y="31287"/>
                  </a:cubicBezTo>
                  <a:close/>
                  <a:moveTo>
                    <a:pt x="34132" y="33380"/>
                  </a:moveTo>
                  <a:lnTo>
                    <a:pt x="34618" y="33675"/>
                  </a:lnTo>
                  <a:lnTo>
                    <a:pt x="26483" y="42134"/>
                  </a:lnTo>
                  <a:cubicBezTo>
                    <a:pt x="26380" y="42105"/>
                    <a:pt x="26292" y="42090"/>
                    <a:pt x="26203" y="42090"/>
                  </a:cubicBezTo>
                  <a:cubicBezTo>
                    <a:pt x="26188" y="42089"/>
                    <a:pt x="26173" y="42088"/>
                    <a:pt x="26159" y="42088"/>
                  </a:cubicBezTo>
                  <a:cubicBezTo>
                    <a:pt x="25969" y="42088"/>
                    <a:pt x="25795" y="42173"/>
                    <a:pt x="25658" y="42296"/>
                  </a:cubicBezTo>
                  <a:lnTo>
                    <a:pt x="23845" y="41191"/>
                  </a:lnTo>
                  <a:lnTo>
                    <a:pt x="32997" y="33719"/>
                  </a:lnTo>
                  <a:lnTo>
                    <a:pt x="33882" y="33454"/>
                  </a:lnTo>
                  <a:cubicBezTo>
                    <a:pt x="33941" y="33454"/>
                    <a:pt x="34014" y="33439"/>
                    <a:pt x="34073" y="33410"/>
                  </a:cubicBezTo>
                  <a:lnTo>
                    <a:pt x="34132" y="33380"/>
                  </a:lnTo>
                  <a:close/>
                  <a:moveTo>
                    <a:pt x="17125" y="38243"/>
                  </a:moveTo>
                  <a:cubicBezTo>
                    <a:pt x="17263" y="38395"/>
                    <a:pt x="17466" y="38495"/>
                    <a:pt x="17673" y="38495"/>
                  </a:cubicBezTo>
                  <a:cubicBezTo>
                    <a:pt x="17687" y="38495"/>
                    <a:pt x="17701" y="38495"/>
                    <a:pt x="17715" y="38494"/>
                  </a:cubicBezTo>
                  <a:cubicBezTo>
                    <a:pt x="17730" y="38495"/>
                    <a:pt x="17745" y="38495"/>
                    <a:pt x="17760" y="38495"/>
                  </a:cubicBezTo>
                  <a:cubicBezTo>
                    <a:pt x="17951" y="38495"/>
                    <a:pt x="18137" y="38410"/>
                    <a:pt x="18260" y="38273"/>
                  </a:cubicBezTo>
                  <a:lnTo>
                    <a:pt x="23153" y="41235"/>
                  </a:lnTo>
                  <a:lnTo>
                    <a:pt x="20029" y="43799"/>
                  </a:lnTo>
                  <a:lnTo>
                    <a:pt x="16624" y="38376"/>
                  </a:lnTo>
                  <a:lnTo>
                    <a:pt x="17125" y="38243"/>
                  </a:lnTo>
                  <a:close/>
                  <a:moveTo>
                    <a:pt x="92079" y="36858"/>
                  </a:moveTo>
                  <a:lnTo>
                    <a:pt x="98343" y="39010"/>
                  </a:lnTo>
                  <a:cubicBezTo>
                    <a:pt x="98343" y="39065"/>
                    <a:pt x="98355" y="39107"/>
                    <a:pt x="98369" y="39160"/>
                  </a:cubicBezTo>
                  <a:lnTo>
                    <a:pt x="98369" y="39160"/>
                  </a:lnTo>
                  <a:lnTo>
                    <a:pt x="89795" y="46172"/>
                  </a:lnTo>
                  <a:lnTo>
                    <a:pt x="86744" y="43062"/>
                  </a:lnTo>
                  <a:cubicBezTo>
                    <a:pt x="86877" y="42841"/>
                    <a:pt x="86906" y="42576"/>
                    <a:pt x="86833" y="42326"/>
                  </a:cubicBezTo>
                  <a:lnTo>
                    <a:pt x="92079" y="36858"/>
                  </a:lnTo>
                  <a:close/>
                  <a:moveTo>
                    <a:pt x="23521" y="41471"/>
                  </a:moveTo>
                  <a:lnTo>
                    <a:pt x="25467" y="42650"/>
                  </a:lnTo>
                  <a:cubicBezTo>
                    <a:pt x="25422" y="42827"/>
                    <a:pt x="25422" y="43004"/>
                    <a:pt x="25481" y="43166"/>
                  </a:cubicBezTo>
                  <a:lnTo>
                    <a:pt x="21944" y="46835"/>
                  </a:lnTo>
                  <a:lnTo>
                    <a:pt x="20250" y="44138"/>
                  </a:lnTo>
                  <a:lnTo>
                    <a:pt x="23521" y="41471"/>
                  </a:lnTo>
                  <a:close/>
                  <a:moveTo>
                    <a:pt x="59996" y="26350"/>
                  </a:moveTo>
                  <a:cubicBezTo>
                    <a:pt x="60114" y="26409"/>
                    <a:pt x="60247" y="26453"/>
                    <a:pt x="60394" y="26453"/>
                  </a:cubicBezTo>
                  <a:cubicBezTo>
                    <a:pt x="60423" y="26453"/>
                    <a:pt x="60453" y="26453"/>
                    <a:pt x="60482" y="26439"/>
                  </a:cubicBezTo>
                  <a:lnTo>
                    <a:pt x="68367" y="38936"/>
                  </a:lnTo>
                  <a:lnTo>
                    <a:pt x="60026" y="48618"/>
                  </a:lnTo>
                  <a:lnTo>
                    <a:pt x="47381" y="40955"/>
                  </a:lnTo>
                  <a:lnTo>
                    <a:pt x="59996" y="26350"/>
                  </a:lnTo>
                  <a:close/>
                  <a:moveTo>
                    <a:pt x="98151" y="39850"/>
                  </a:moveTo>
                  <a:lnTo>
                    <a:pt x="92669" y="49134"/>
                  </a:lnTo>
                  <a:lnTo>
                    <a:pt x="90075" y="46467"/>
                  </a:lnTo>
                  <a:lnTo>
                    <a:pt x="98151" y="39850"/>
                  </a:lnTo>
                  <a:close/>
                  <a:moveTo>
                    <a:pt x="12041" y="39688"/>
                  </a:moveTo>
                  <a:lnTo>
                    <a:pt x="6175" y="49621"/>
                  </a:lnTo>
                  <a:lnTo>
                    <a:pt x="251" y="43564"/>
                  </a:lnTo>
                  <a:cubicBezTo>
                    <a:pt x="398" y="43401"/>
                    <a:pt x="457" y="43210"/>
                    <a:pt x="457" y="43004"/>
                  </a:cubicBezTo>
                  <a:lnTo>
                    <a:pt x="12041" y="39688"/>
                  </a:lnTo>
                  <a:close/>
                  <a:moveTo>
                    <a:pt x="34972" y="33896"/>
                  </a:moveTo>
                  <a:lnTo>
                    <a:pt x="46777" y="41058"/>
                  </a:lnTo>
                  <a:lnTo>
                    <a:pt x="38819" y="50298"/>
                  </a:lnTo>
                  <a:lnTo>
                    <a:pt x="26940" y="43077"/>
                  </a:lnTo>
                  <a:cubicBezTo>
                    <a:pt x="26999" y="42827"/>
                    <a:pt x="26940" y="42576"/>
                    <a:pt x="26808" y="42370"/>
                  </a:cubicBezTo>
                  <a:lnTo>
                    <a:pt x="34972" y="33896"/>
                  </a:lnTo>
                  <a:close/>
                  <a:moveTo>
                    <a:pt x="75367" y="31965"/>
                  </a:moveTo>
                  <a:lnTo>
                    <a:pt x="85418" y="42252"/>
                  </a:lnTo>
                  <a:cubicBezTo>
                    <a:pt x="85285" y="42547"/>
                    <a:pt x="85330" y="42871"/>
                    <a:pt x="85506" y="43121"/>
                  </a:cubicBezTo>
                  <a:lnTo>
                    <a:pt x="77032" y="51934"/>
                  </a:lnTo>
                  <a:lnTo>
                    <a:pt x="68868" y="38980"/>
                  </a:lnTo>
                  <a:lnTo>
                    <a:pt x="74896" y="31980"/>
                  </a:lnTo>
                  <a:cubicBezTo>
                    <a:pt x="74954" y="31995"/>
                    <a:pt x="75028" y="32009"/>
                    <a:pt x="75102" y="32009"/>
                  </a:cubicBezTo>
                  <a:cubicBezTo>
                    <a:pt x="75190" y="32009"/>
                    <a:pt x="75279" y="31995"/>
                    <a:pt x="75367" y="31965"/>
                  </a:cubicBezTo>
                  <a:close/>
                  <a:moveTo>
                    <a:pt x="16212" y="38494"/>
                  </a:moveTo>
                  <a:lnTo>
                    <a:pt x="19719" y="44050"/>
                  </a:lnTo>
                  <a:lnTo>
                    <a:pt x="9152" y="52686"/>
                  </a:lnTo>
                  <a:lnTo>
                    <a:pt x="6455" y="49930"/>
                  </a:lnTo>
                  <a:lnTo>
                    <a:pt x="12601" y="39526"/>
                  </a:lnTo>
                  <a:lnTo>
                    <a:pt x="16212" y="38494"/>
                  </a:lnTo>
                  <a:close/>
                  <a:moveTo>
                    <a:pt x="86450" y="43342"/>
                  </a:moveTo>
                  <a:lnTo>
                    <a:pt x="89500" y="46437"/>
                  </a:lnTo>
                  <a:lnTo>
                    <a:pt x="78992" y="55014"/>
                  </a:lnTo>
                  <a:lnTo>
                    <a:pt x="77253" y="52273"/>
                  </a:lnTo>
                  <a:lnTo>
                    <a:pt x="85831" y="43357"/>
                  </a:lnTo>
                  <a:cubicBezTo>
                    <a:pt x="85919" y="43401"/>
                    <a:pt x="86007" y="43416"/>
                    <a:pt x="86111" y="43416"/>
                  </a:cubicBezTo>
                  <a:cubicBezTo>
                    <a:pt x="86229" y="43416"/>
                    <a:pt x="86346" y="43387"/>
                    <a:pt x="86450" y="43342"/>
                  </a:cubicBezTo>
                  <a:close/>
                  <a:moveTo>
                    <a:pt x="68588" y="39275"/>
                  </a:moveTo>
                  <a:lnTo>
                    <a:pt x="76752" y="52214"/>
                  </a:lnTo>
                  <a:lnTo>
                    <a:pt x="73215" y="55899"/>
                  </a:lnTo>
                  <a:cubicBezTo>
                    <a:pt x="73083" y="55793"/>
                    <a:pt x="72939" y="55734"/>
                    <a:pt x="72782" y="55734"/>
                  </a:cubicBezTo>
                  <a:cubicBezTo>
                    <a:pt x="72765" y="55734"/>
                    <a:pt x="72747" y="55735"/>
                    <a:pt x="72729" y="55737"/>
                  </a:cubicBezTo>
                  <a:cubicBezTo>
                    <a:pt x="72713" y="55735"/>
                    <a:pt x="72697" y="55735"/>
                    <a:pt x="72682" y="55735"/>
                  </a:cubicBezTo>
                  <a:cubicBezTo>
                    <a:pt x="72479" y="55735"/>
                    <a:pt x="72291" y="55822"/>
                    <a:pt x="72154" y="55972"/>
                  </a:cubicBezTo>
                  <a:lnTo>
                    <a:pt x="60365" y="48825"/>
                  </a:lnTo>
                  <a:lnTo>
                    <a:pt x="68588" y="39275"/>
                  </a:lnTo>
                  <a:close/>
                  <a:moveTo>
                    <a:pt x="19940" y="44389"/>
                  </a:moveTo>
                  <a:lnTo>
                    <a:pt x="21664" y="47130"/>
                  </a:lnTo>
                  <a:lnTo>
                    <a:pt x="13087" y="56046"/>
                  </a:lnTo>
                  <a:cubicBezTo>
                    <a:pt x="12999" y="56017"/>
                    <a:pt x="12910" y="56002"/>
                    <a:pt x="12807" y="56002"/>
                  </a:cubicBezTo>
                  <a:cubicBezTo>
                    <a:pt x="12689" y="56002"/>
                    <a:pt x="12571" y="56017"/>
                    <a:pt x="12468" y="56076"/>
                  </a:cubicBezTo>
                  <a:lnTo>
                    <a:pt x="9432" y="52966"/>
                  </a:lnTo>
                  <a:lnTo>
                    <a:pt x="19940" y="44389"/>
                  </a:lnTo>
                  <a:close/>
                  <a:moveTo>
                    <a:pt x="76973" y="52568"/>
                  </a:moveTo>
                  <a:lnTo>
                    <a:pt x="78668" y="55265"/>
                  </a:lnTo>
                  <a:lnTo>
                    <a:pt x="75397" y="57947"/>
                  </a:lnTo>
                  <a:lnTo>
                    <a:pt x="73466" y="56768"/>
                  </a:lnTo>
                  <a:cubicBezTo>
                    <a:pt x="73510" y="56591"/>
                    <a:pt x="73510" y="56414"/>
                    <a:pt x="73451" y="56238"/>
                  </a:cubicBezTo>
                  <a:lnTo>
                    <a:pt x="76973" y="52568"/>
                  </a:lnTo>
                  <a:close/>
                  <a:moveTo>
                    <a:pt x="47130" y="41265"/>
                  </a:moveTo>
                  <a:lnTo>
                    <a:pt x="59760" y="48928"/>
                  </a:lnTo>
                  <a:lnTo>
                    <a:pt x="51802" y="58153"/>
                  </a:lnTo>
                  <a:lnTo>
                    <a:pt x="39158" y="50490"/>
                  </a:lnTo>
                  <a:lnTo>
                    <a:pt x="47130" y="41265"/>
                  </a:lnTo>
                  <a:close/>
                  <a:moveTo>
                    <a:pt x="6249" y="50269"/>
                  </a:moveTo>
                  <a:lnTo>
                    <a:pt x="8858" y="52936"/>
                  </a:lnTo>
                  <a:lnTo>
                    <a:pt x="767" y="59554"/>
                  </a:lnTo>
                  <a:lnTo>
                    <a:pt x="6249" y="50269"/>
                  </a:lnTo>
                  <a:close/>
                  <a:moveTo>
                    <a:pt x="92742" y="49783"/>
                  </a:moveTo>
                  <a:lnTo>
                    <a:pt x="98667" y="55840"/>
                  </a:lnTo>
                  <a:cubicBezTo>
                    <a:pt x="98534" y="55987"/>
                    <a:pt x="98460" y="56193"/>
                    <a:pt x="98460" y="56400"/>
                  </a:cubicBezTo>
                  <a:lnTo>
                    <a:pt x="86877" y="59716"/>
                  </a:lnTo>
                  <a:lnTo>
                    <a:pt x="92742" y="49783"/>
                  </a:lnTo>
                  <a:close/>
                  <a:moveTo>
                    <a:pt x="26749" y="43431"/>
                  </a:moveTo>
                  <a:lnTo>
                    <a:pt x="38553" y="50593"/>
                  </a:lnTo>
                  <a:lnTo>
                    <a:pt x="30330" y="60128"/>
                  </a:lnTo>
                  <a:lnTo>
                    <a:pt x="22165" y="47189"/>
                  </a:lnTo>
                  <a:lnTo>
                    <a:pt x="25702" y="43505"/>
                  </a:lnTo>
                  <a:cubicBezTo>
                    <a:pt x="25822" y="43611"/>
                    <a:pt x="25977" y="43669"/>
                    <a:pt x="26135" y="43669"/>
                  </a:cubicBezTo>
                  <a:cubicBezTo>
                    <a:pt x="26153" y="43669"/>
                    <a:pt x="26171" y="43668"/>
                    <a:pt x="26189" y="43667"/>
                  </a:cubicBezTo>
                  <a:cubicBezTo>
                    <a:pt x="26205" y="43668"/>
                    <a:pt x="26221" y="43668"/>
                    <a:pt x="26236" y="43668"/>
                  </a:cubicBezTo>
                  <a:cubicBezTo>
                    <a:pt x="26439" y="43668"/>
                    <a:pt x="26626" y="43581"/>
                    <a:pt x="26749" y="43431"/>
                  </a:cubicBezTo>
                  <a:close/>
                  <a:moveTo>
                    <a:pt x="89765" y="46717"/>
                  </a:moveTo>
                  <a:lnTo>
                    <a:pt x="92462" y="49473"/>
                  </a:lnTo>
                  <a:lnTo>
                    <a:pt x="86317" y="59878"/>
                  </a:lnTo>
                  <a:lnTo>
                    <a:pt x="82706" y="60909"/>
                  </a:lnTo>
                  <a:lnTo>
                    <a:pt x="79199" y="55353"/>
                  </a:lnTo>
                  <a:lnTo>
                    <a:pt x="89765" y="46717"/>
                  </a:lnTo>
                  <a:close/>
                  <a:moveTo>
                    <a:pt x="78875" y="55619"/>
                  </a:moveTo>
                  <a:lnTo>
                    <a:pt x="82308" y="61027"/>
                  </a:lnTo>
                  <a:lnTo>
                    <a:pt x="81793" y="61175"/>
                  </a:lnTo>
                  <a:cubicBezTo>
                    <a:pt x="81655" y="61009"/>
                    <a:pt x="81452" y="60908"/>
                    <a:pt x="81245" y="60908"/>
                  </a:cubicBezTo>
                  <a:cubicBezTo>
                    <a:pt x="81231" y="60908"/>
                    <a:pt x="81217" y="60908"/>
                    <a:pt x="81203" y="60909"/>
                  </a:cubicBezTo>
                  <a:cubicBezTo>
                    <a:pt x="80997" y="60909"/>
                    <a:pt x="80790" y="60983"/>
                    <a:pt x="80643" y="61130"/>
                  </a:cubicBezTo>
                  <a:lnTo>
                    <a:pt x="75765" y="58168"/>
                  </a:lnTo>
                  <a:lnTo>
                    <a:pt x="78875" y="55619"/>
                  </a:lnTo>
                  <a:close/>
                  <a:moveTo>
                    <a:pt x="9123" y="53246"/>
                  </a:moveTo>
                  <a:lnTo>
                    <a:pt x="12174" y="56356"/>
                  </a:lnTo>
                  <a:cubicBezTo>
                    <a:pt x="12041" y="56577"/>
                    <a:pt x="12011" y="56842"/>
                    <a:pt x="12085" y="57092"/>
                  </a:cubicBezTo>
                  <a:lnTo>
                    <a:pt x="6839" y="62560"/>
                  </a:lnTo>
                  <a:lnTo>
                    <a:pt x="575" y="60408"/>
                  </a:lnTo>
                  <a:cubicBezTo>
                    <a:pt x="575" y="60349"/>
                    <a:pt x="561" y="60290"/>
                    <a:pt x="546" y="60246"/>
                  </a:cubicBezTo>
                  <a:lnTo>
                    <a:pt x="9123" y="53246"/>
                  </a:lnTo>
                  <a:close/>
                  <a:moveTo>
                    <a:pt x="82529" y="61381"/>
                  </a:moveTo>
                  <a:lnTo>
                    <a:pt x="83428" y="62825"/>
                  </a:lnTo>
                  <a:lnTo>
                    <a:pt x="81940" y="61911"/>
                  </a:lnTo>
                  <a:cubicBezTo>
                    <a:pt x="81969" y="61794"/>
                    <a:pt x="81969" y="61661"/>
                    <a:pt x="81955" y="61543"/>
                  </a:cubicBezTo>
                  <a:lnTo>
                    <a:pt x="82529" y="61381"/>
                  </a:lnTo>
                  <a:close/>
                  <a:moveTo>
                    <a:pt x="86037" y="60379"/>
                  </a:moveTo>
                  <a:lnTo>
                    <a:pt x="84283" y="63326"/>
                  </a:lnTo>
                  <a:lnTo>
                    <a:pt x="84195" y="63282"/>
                  </a:lnTo>
                  <a:lnTo>
                    <a:pt x="82927" y="61263"/>
                  </a:lnTo>
                  <a:lnTo>
                    <a:pt x="86037" y="60379"/>
                  </a:lnTo>
                  <a:close/>
                  <a:moveTo>
                    <a:pt x="605" y="60836"/>
                  </a:moveTo>
                  <a:lnTo>
                    <a:pt x="6529" y="62855"/>
                  </a:lnTo>
                  <a:lnTo>
                    <a:pt x="4215" y="65257"/>
                  </a:lnTo>
                  <a:lnTo>
                    <a:pt x="605" y="60836"/>
                  </a:lnTo>
                  <a:close/>
                  <a:moveTo>
                    <a:pt x="75426" y="58433"/>
                  </a:moveTo>
                  <a:lnTo>
                    <a:pt x="80466" y="61484"/>
                  </a:lnTo>
                  <a:cubicBezTo>
                    <a:pt x="80451" y="61499"/>
                    <a:pt x="80451" y="61528"/>
                    <a:pt x="80451" y="61558"/>
                  </a:cubicBezTo>
                  <a:lnTo>
                    <a:pt x="66878" y="65419"/>
                  </a:lnTo>
                  <a:lnTo>
                    <a:pt x="75426" y="58433"/>
                  </a:lnTo>
                  <a:close/>
                  <a:moveTo>
                    <a:pt x="60099" y="49134"/>
                  </a:moveTo>
                  <a:lnTo>
                    <a:pt x="71978" y="56326"/>
                  </a:lnTo>
                  <a:cubicBezTo>
                    <a:pt x="71919" y="56577"/>
                    <a:pt x="71978" y="56842"/>
                    <a:pt x="72125" y="57048"/>
                  </a:cubicBezTo>
                  <a:lnTo>
                    <a:pt x="63960" y="65522"/>
                  </a:lnTo>
                  <a:lnTo>
                    <a:pt x="52141" y="58360"/>
                  </a:lnTo>
                  <a:lnTo>
                    <a:pt x="60099" y="49134"/>
                  </a:lnTo>
                  <a:close/>
                  <a:moveTo>
                    <a:pt x="73260" y="57107"/>
                  </a:moveTo>
                  <a:lnTo>
                    <a:pt x="75087" y="58212"/>
                  </a:lnTo>
                  <a:lnTo>
                    <a:pt x="65920" y="65699"/>
                  </a:lnTo>
                  <a:lnTo>
                    <a:pt x="65036" y="65950"/>
                  </a:lnTo>
                  <a:cubicBezTo>
                    <a:pt x="64963" y="65964"/>
                    <a:pt x="64904" y="65979"/>
                    <a:pt x="64845" y="66008"/>
                  </a:cubicBezTo>
                  <a:lnTo>
                    <a:pt x="64771" y="66023"/>
                  </a:lnTo>
                  <a:lnTo>
                    <a:pt x="64299" y="65743"/>
                  </a:lnTo>
                  <a:lnTo>
                    <a:pt x="72434" y="57284"/>
                  </a:lnTo>
                  <a:cubicBezTo>
                    <a:pt x="72523" y="57313"/>
                    <a:pt x="72626" y="57328"/>
                    <a:pt x="72714" y="57328"/>
                  </a:cubicBezTo>
                  <a:cubicBezTo>
                    <a:pt x="72921" y="57328"/>
                    <a:pt x="73112" y="57255"/>
                    <a:pt x="73260" y="57107"/>
                  </a:cubicBezTo>
                  <a:close/>
                  <a:moveTo>
                    <a:pt x="64019" y="66038"/>
                  </a:moveTo>
                  <a:lnTo>
                    <a:pt x="64255" y="66171"/>
                  </a:lnTo>
                  <a:lnTo>
                    <a:pt x="63739" y="66318"/>
                  </a:lnTo>
                  <a:lnTo>
                    <a:pt x="64019" y="66038"/>
                  </a:lnTo>
                  <a:close/>
                  <a:moveTo>
                    <a:pt x="21885" y="47484"/>
                  </a:moveTo>
                  <a:lnTo>
                    <a:pt x="30065" y="60438"/>
                  </a:lnTo>
                  <a:lnTo>
                    <a:pt x="24037" y="67438"/>
                  </a:lnTo>
                  <a:cubicBezTo>
                    <a:pt x="23963" y="67423"/>
                    <a:pt x="23890" y="67409"/>
                    <a:pt x="23816" y="67409"/>
                  </a:cubicBezTo>
                  <a:cubicBezTo>
                    <a:pt x="23728" y="67409"/>
                    <a:pt x="23639" y="67423"/>
                    <a:pt x="23565" y="67453"/>
                  </a:cubicBezTo>
                  <a:lnTo>
                    <a:pt x="13515" y="57151"/>
                  </a:lnTo>
                  <a:cubicBezTo>
                    <a:pt x="13633" y="56871"/>
                    <a:pt x="13588" y="56532"/>
                    <a:pt x="13411" y="56282"/>
                  </a:cubicBezTo>
                  <a:lnTo>
                    <a:pt x="21885" y="47484"/>
                  </a:lnTo>
                  <a:close/>
                  <a:moveTo>
                    <a:pt x="12321" y="57417"/>
                  </a:moveTo>
                  <a:cubicBezTo>
                    <a:pt x="12454" y="57535"/>
                    <a:pt x="12630" y="57593"/>
                    <a:pt x="12807" y="57593"/>
                  </a:cubicBezTo>
                  <a:lnTo>
                    <a:pt x="12807" y="57579"/>
                  </a:lnTo>
                  <a:cubicBezTo>
                    <a:pt x="12827" y="57581"/>
                    <a:pt x="12848" y="57581"/>
                    <a:pt x="12868" y="57581"/>
                  </a:cubicBezTo>
                  <a:cubicBezTo>
                    <a:pt x="13009" y="57581"/>
                    <a:pt x="13146" y="57536"/>
                    <a:pt x="13249" y="57446"/>
                  </a:cubicBezTo>
                  <a:lnTo>
                    <a:pt x="23226" y="67659"/>
                  </a:lnTo>
                  <a:cubicBezTo>
                    <a:pt x="23123" y="67792"/>
                    <a:pt x="23064" y="67954"/>
                    <a:pt x="23050" y="68116"/>
                  </a:cubicBezTo>
                  <a:lnTo>
                    <a:pt x="7251" y="62693"/>
                  </a:lnTo>
                  <a:lnTo>
                    <a:pt x="12321" y="57417"/>
                  </a:lnTo>
                  <a:close/>
                  <a:moveTo>
                    <a:pt x="64417" y="66524"/>
                  </a:moveTo>
                  <a:lnTo>
                    <a:pt x="64417" y="66524"/>
                  </a:lnTo>
                  <a:cubicBezTo>
                    <a:pt x="64388" y="66657"/>
                    <a:pt x="64388" y="66790"/>
                    <a:pt x="64417" y="66922"/>
                  </a:cubicBezTo>
                  <a:lnTo>
                    <a:pt x="58522" y="71756"/>
                  </a:lnTo>
                  <a:lnTo>
                    <a:pt x="58522" y="71756"/>
                  </a:lnTo>
                  <a:lnTo>
                    <a:pt x="62590" y="67526"/>
                  </a:lnTo>
                  <a:cubicBezTo>
                    <a:pt x="62722" y="67615"/>
                    <a:pt x="62885" y="67659"/>
                    <a:pt x="63047" y="67659"/>
                  </a:cubicBezTo>
                  <a:cubicBezTo>
                    <a:pt x="63621" y="67659"/>
                    <a:pt x="63872" y="67158"/>
                    <a:pt x="63798" y="66716"/>
                  </a:cubicBezTo>
                  <a:lnTo>
                    <a:pt x="64417" y="66524"/>
                  </a:lnTo>
                  <a:close/>
                  <a:moveTo>
                    <a:pt x="38892" y="50800"/>
                  </a:moveTo>
                  <a:lnTo>
                    <a:pt x="51522" y="58463"/>
                  </a:lnTo>
                  <a:lnTo>
                    <a:pt x="38922" y="73082"/>
                  </a:lnTo>
                  <a:cubicBezTo>
                    <a:pt x="38804" y="73009"/>
                    <a:pt x="38656" y="72964"/>
                    <a:pt x="38509" y="72964"/>
                  </a:cubicBezTo>
                  <a:lnTo>
                    <a:pt x="38435" y="72964"/>
                  </a:lnTo>
                  <a:lnTo>
                    <a:pt x="30551" y="60482"/>
                  </a:lnTo>
                  <a:lnTo>
                    <a:pt x="38892" y="50800"/>
                  </a:lnTo>
                  <a:close/>
                  <a:moveTo>
                    <a:pt x="30286" y="60791"/>
                  </a:moveTo>
                  <a:lnTo>
                    <a:pt x="38052" y="73112"/>
                  </a:lnTo>
                  <a:cubicBezTo>
                    <a:pt x="38008" y="73156"/>
                    <a:pt x="37964" y="73186"/>
                    <a:pt x="37934" y="73230"/>
                  </a:cubicBezTo>
                  <a:lnTo>
                    <a:pt x="25246" y="68868"/>
                  </a:lnTo>
                  <a:lnTo>
                    <a:pt x="24568" y="68337"/>
                  </a:lnTo>
                  <a:cubicBezTo>
                    <a:pt x="24612" y="68086"/>
                    <a:pt x="24538" y="67836"/>
                    <a:pt x="24376" y="67644"/>
                  </a:cubicBezTo>
                  <a:lnTo>
                    <a:pt x="30286" y="60791"/>
                  </a:lnTo>
                  <a:close/>
                  <a:moveTo>
                    <a:pt x="51876" y="58669"/>
                  </a:moveTo>
                  <a:lnTo>
                    <a:pt x="63666" y="65817"/>
                  </a:lnTo>
                  <a:lnTo>
                    <a:pt x="63356" y="66141"/>
                  </a:lnTo>
                  <a:cubicBezTo>
                    <a:pt x="63271" y="66105"/>
                    <a:pt x="63186" y="66078"/>
                    <a:pt x="63093" y="66078"/>
                  </a:cubicBezTo>
                  <a:cubicBezTo>
                    <a:pt x="63073" y="66078"/>
                    <a:pt x="63053" y="66080"/>
                    <a:pt x="63032" y="66082"/>
                  </a:cubicBezTo>
                  <a:cubicBezTo>
                    <a:pt x="63022" y="66082"/>
                    <a:pt x="63013" y="66082"/>
                    <a:pt x="63003" y="66082"/>
                  </a:cubicBezTo>
                  <a:cubicBezTo>
                    <a:pt x="62632" y="66082"/>
                    <a:pt x="62309" y="66357"/>
                    <a:pt x="62280" y="66745"/>
                  </a:cubicBezTo>
                  <a:lnTo>
                    <a:pt x="39246" y="73318"/>
                  </a:lnTo>
                  <a:lnTo>
                    <a:pt x="51876" y="58669"/>
                  </a:lnTo>
                  <a:close/>
                  <a:moveTo>
                    <a:pt x="80481" y="61956"/>
                  </a:moveTo>
                  <a:cubicBezTo>
                    <a:pt x="80564" y="62262"/>
                    <a:pt x="80845" y="62489"/>
                    <a:pt x="81161" y="62489"/>
                  </a:cubicBezTo>
                  <a:cubicBezTo>
                    <a:pt x="81180" y="62489"/>
                    <a:pt x="81199" y="62488"/>
                    <a:pt x="81218" y="62486"/>
                  </a:cubicBezTo>
                  <a:cubicBezTo>
                    <a:pt x="81233" y="62487"/>
                    <a:pt x="81248" y="62488"/>
                    <a:pt x="81263" y="62488"/>
                  </a:cubicBezTo>
                  <a:cubicBezTo>
                    <a:pt x="81454" y="62488"/>
                    <a:pt x="81640" y="62402"/>
                    <a:pt x="81763" y="62265"/>
                  </a:cubicBezTo>
                  <a:lnTo>
                    <a:pt x="83915" y="63562"/>
                  </a:lnTo>
                  <a:lnTo>
                    <a:pt x="83915" y="63577"/>
                  </a:lnTo>
                  <a:cubicBezTo>
                    <a:pt x="83782" y="63754"/>
                    <a:pt x="83723" y="63989"/>
                    <a:pt x="83767" y="64211"/>
                  </a:cubicBezTo>
                  <a:lnTo>
                    <a:pt x="78256" y="73525"/>
                  </a:lnTo>
                  <a:cubicBezTo>
                    <a:pt x="78182" y="73510"/>
                    <a:pt x="78108" y="73495"/>
                    <a:pt x="78035" y="73495"/>
                  </a:cubicBezTo>
                  <a:cubicBezTo>
                    <a:pt x="77828" y="73495"/>
                    <a:pt x="77622" y="73569"/>
                    <a:pt x="77475" y="73716"/>
                  </a:cubicBezTo>
                  <a:lnTo>
                    <a:pt x="65935" y="66716"/>
                  </a:lnTo>
                  <a:cubicBezTo>
                    <a:pt x="65935" y="66568"/>
                    <a:pt x="65891" y="66421"/>
                    <a:pt x="65817" y="66288"/>
                  </a:cubicBezTo>
                  <a:lnTo>
                    <a:pt x="66112" y="66053"/>
                  </a:lnTo>
                  <a:lnTo>
                    <a:pt x="80481" y="61956"/>
                  </a:lnTo>
                  <a:close/>
                  <a:moveTo>
                    <a:pt x="85241" y="64373"/>
                  </a:moveTo>
                  <a:lnTo>
                    <a:pt x="98549" y="72449"/>
                  </a:lnTo>
                  <a:cubicBezTo>
                    <a:pt x="98490" y="72596"/>
                    <a:pt x="98460" y="72758"/>
                    <a:pt x="98475" y="72906"/>
                  </a:cubicBezTo>
                  <a:lnTo>
                    <a:pt x="91902" y="75485"/>
                  </a:lnTo>
                  <a:lnTo>
                    <a:pt x="85079" y="64667"/>
                  </a:lnTo>
                  <a:cubicBezTo>
                    <a:pt x="85153" y="64579"/>
                    <a:pt x="85197" y="64476"/>
                    <a:pt x="85241" y="64373"/>
                  </a:cubicBezTo>
                  <a:close/>
                  <a:moveTo>
                    <a:pt x="26174" y="69604"/>
                  </a:moveTo>
                  <a:lnTo>
                    <a:pt x="37772" y="73598"/>
                  </a:lnTo>
                  <a:cubicBezTo>
                    <a:pt x="37743" y="73731"/>
                    <a:pt x="37757" y="73878"/>
                    <a:pt x="37802" y="74026"/>
                  </a:cubicBezTo>
                  <a:lnTo>
                    <a:pt x="34471" y="76236"/>
                  </a:lnTo>
                  <a:lnTo>
                    <a:pt x="26174" y="69604"/>
                  </a:lnTo>
                  <a:close/>
                  <a:moveTo>
                    <a:pt x="83974" y="64667"/>
                  </a:moveTo>
                  <a:cubicBezTo>
                    <a:pt x="84097" y="64804"/>
                    <a:pt x="84283" y="64890"/>
                    <a:pt x="84474" y="64890"/>
                  </a:cubicBezTo>
                  <a:cubicBezTo>
                    <a:pt x="84489" y="64890"/>
                    <a:pt x="84504" y="64890"/>
                    <a:pt x="84519" y="64888"/>
                  </a:cubicBezTo>
                  <a:cubicBezTo>
                    <a:pt x="84593" y="64888"/>
                    <a:pt x="84652" y="64888"/>
                    <a:pt x="84725" y="64859"/>
                  </a:cubicBezTo>
                  <a:lnTo>
                    <a:pt x="91534" y="75647"/>
                  </a:lnTo>
                  <a:lnTo>
                    <a:pt x="84917" y="78240"/>
                  </a:lnTo>
                  <a:lnTo>
                    <a:pt x="78771" y="74512"/>
                  </a:lnTo>
                  <a:cubicBezTo>
                    <a:pt x="78830" y="74232"/>
                    <a:pt x="78771" y="73952"/>
                    <a:pt x="78595" y="73746"/>
                  </a:cubicBezTo>
                  <a:lnTo>
                    <a:pt x="83974" y="64667"/>
                  </a:lnTo>
                  <a:close/>
                  <a:moveTo>
                    <a:pt x="6942" y="63002"/>
                  </a:moveTo>
                  <a:lnTo>
                    <a:pt x="23109" y="68558"/>
                  </a:lnTo>
                  <a:lnTo>
                    <a:pt x="15180" y="78800"/>
                  </a:lnTo>
                  <a:lnTo>
                    <a:pt x="4466" y="65581"/>
                  </a:lnTo>
                  <a:lnTo>
                    <a:pt x="6942" y="63002"/>
                  </a:lnTo>
                  <a:close/>
                  <a:moveTo>
                    <a:pt x="53615" y="76280"/>
                  </a:moveTo>
                  <a:lnTo>
                    <a:pt x="50667" y="79360"/>
                  </a:lnTo>
                  <a:cubicBezTo>
                    <a:pt x="50549" y="79213"/>
                    <a:pt x="50387" y="79110"/>
                    <a:pt x="50196" y="79080"/>
                  </a:cubicBezTo>
                  <a:lnTo>
                    <a:pt x="53615" y="76280"/>
                  </a:lnTo>
                  <a:close/>
                  <a:moveTo>
                    <a:pt x="62325" y="67143"/>
                  </a:moveTo>
                  <a:cubicBezTo>
                    <a:pt x="62325" y="67158"/>
                    <a:pt x="62339" y="67187"/>
                    <a:pt x="62339" y="67202"/>
                  </a:cubicBezTo>
                  <a:lnTo>
                    <a:pt x="55929" y="73878"/>
                  </a:lnTo>
                  <a:lnTo>
                    <a:pt x="49149" y="79419"/>
                  </a:lnTo>
                  <a:lnTo>
                    <a:pt x="39290" y="73819"/>
                  </a:lnTo>
                  <a:lnTo>
                    <a:pt x="39290" y="73716"/>
                  </a:lnTo>
                  <a:lnTo>
                    <a:pt x="62325" y="67143"/>
                  </a:lnTo>
                  <a:close/>
                  <a:moveTo>
                    <a:pt x="98593" y="73289"/>
                  </a:moveTo>
                  <a:cubicBezTo>
                    <a:pt x="98637" y="73362"/>
                    <a:pt x="98696" y="73436"/>
                    <a:pt x="98770" y="73495"/>
                  </a:cubicBezTo>
                  <a:lnTo>
                    <a:pt x="94879" y="80215"/>
                  </a:lnTo>
                  <a:lnTo>
                    <a:pt x="92123" y="75838"/>
                  </a:lnTo>
                  <a:lnTo>
                    <a:pt x="98593" y="73289"/>
                  </a:lnTo>
                  <a:close/>
                  <a:moveTo>
                    <a:pt x="78580" y="74866"/>
                  </a:moveTo>
                  <a:lnTo>
                    <a:pt x="84460" y="78432"/>
                  </a:lnTo>
                  <a:lnTo>
                    <a:pt x="73201" y="82853"/>
                  </a:lnTo>
                  <a:lnTo>
                    <a:pt x="77814" y="75072"/>
                  </a:lnTo>
                  <a:cubicBezTo>
                    <a:pt x="77872" y="75087"/>
                    <a:pt x="77946" y="75101"/>
                    <a:pt x="78020" y="75101"/>
                  </a:cubicBezTo>
                  <a:cubicBezTo>
                    <a:pt x="78226" y="75101"/>
                    <a:pt x="78432" y="75013"/>
                    <a:pt x="78580" y="74866"/>
                  </a:cubicBezTo>
                  <a:close/>
                  <a:moveTo>
                    <a:pt x="91740" y="75986"/>
                  </a:moveTo>
                  <a:lnTo>
                    <a:pt x="94658" y="80584"/>
                  </a:lnTo>
                  <a:lnTo>
                    <a:pt x="93140" y="83222"/>
                  </a:lnTo>
                  <a:lnTo>
                    <a:pt x="85344" y="78506"/>
                  </a:lnTo>
                  <a:lnTo>
                    <a:pt x="91740" y="75986"/>
                  </a:lnTo>
                  <a:close/>
                  <a:moveTo>
                    <a:pt x="39172" y="74202"/>
                  </a:moveTo>
                  <a:lnTo>
                    <a:pt x="48810" y="79670"/>
                  </a:lnTo>
                  <a:lnTo>
                    <a:pt x="44448" y="83236"/>
                  </a:lnTo>
                  <a:cubicBezTo>
                    <a:pt x="44345" y="83192"/>
                    <a:pt x="44212" y="83163"/>
                    <a:pt x="44095" y="83163"/>
                  </a:cubicBezTo>
                  <a:cubicBezTo>
                    <a:pt x="44080" y="83162"/>
                    <a:pt x="44065" y="83161"/>
                    <a:pt x="44050" y="83161"/>
                  </a:cubicBezTo>
                  <a:cubicBezTo>
                    <a:pt x="43831" y="83161"/>
                    <a:pt x="43628" y="83262"/>
                    <a:pt x="43490" y="83428"/>
                  </a:cubicBezTo>
                  <a:lnTo>
                    <a:pt x="34795" y="76487"/>
                  </a:lnTo>
                  <a:lnTo>
                    <a:pt x="38008" y="74365"/>
                  </a:lnTo>
                  <a:cubicBezTo>
                    <a:pt x="38143" y="74472"/>
                    <a:pt x="38302" y="74543"/>
                    <a:pt x="38475" y="74543"/>
                  </a:cubicBezTo>
                  <a:cubicBezTo>
                    <a:pt x="38491" y="74543"/>
                    <a:pt x="38508" y="74543"/>
                    <a:pt x="38524" y="74541"/>
                  </a:cubicBezTo>
                  <a:cubicBezTo>
                    <a:pt x="38537" y="74542"/>
                    <a:pt x="38551" y="74542"/>
                    <a:pt x="38564" y="74542"/>
                  </a:cubicBezTo>
                  <a:cubicBezTo>
                    <a:pt x="38813" y="74542"/>
                    <a:pt x="39032" y="74412"/>
                    <a:pt x="39172" y="74202"/>
                  </a:cubicBezTo>
                  <a:close/>
                  <a:moveTo>
                    <a:pt x="4186" y="65876"/>
                  </a:moveTo>
                  <a:lnTo>
                    <a:pt x="14929" y="79139"/>
                  </a:lnTo>
                  <a:lnTo>
                    <a:pt x="11555" y="83502"/>
                  </a:lnTo>
                  <a:cubicBezTo>
                    <a:pt x="11451" y="83457"/>
                    <a:pt x="11333" y="83443"/>
                    <a:pt x="11216" y="83443"/>
                  </a:cubicBezTo>
                  <a:lnTo>
                    <a:pt x="11186" y="83443"/>
                  </a:lnTo>
                  <a:lnTo>
                    <a:pt x="118" y="70872"/>
                  </a:lnTo>
                  <a:cubicBezTo>
                    <a:pt x="325" y="70621"/>
                    <a:pt x="384" y="70268"/>
                    <a:pt x="251" y="69958"/>
                  </a:cubicBezTo>
                  <a:lnTo>
                    <a:pt x="4186" y="65876"/>
                  </a:lnTo>
                  <a:close/>
                  <a:moveTo>
                    <a:pt x="49179" y="79891"/>
                  </a:moveTo>
                  <a:lnTo>
                    <a:pt x="49297" y="79950"/>
                  </a:lnTo>
                  <a:cubicBezTo>
                    <a:pt x="49312" y="80156"/>
                    <a:pt x="49415" y="80348"/>
                    <a:pt x="49562" y="80481"/>
                  </a:cubicBezTo>
                  <a:lnTo>
                    <a:pt x="45318" y="84902"/>
                  </a:lnTo>
                  <a:lnTo>
                    <a:pt x="44728" y="84430"/>
                  </a:lnTo>
                  <a:cubicBezTo>
                    <a:pt x="44890" y="84150"/>
                    <a:pt x="44905" y="83811"/>
                    <a:pt x="44743" y="83531"/>
                  </a:cubicBezTo>
                  <a:lnTo>
                    <a:pt x="49179" y="79891"/>
                  </a:lnTo>
                  <a:close/>
                  <a:moveTo>
                    <a:pt x="23374" y="68868"/>
                  </a:moveTo>
                  <a:cubicBezTo>
                    <a:pt x="23507" y="68941"/>
                    <a:pt x="23654" y="68985"/>
                    <a:pt x="23816" y="68985"/>
                  </a:cubicBezTo>
                  <a:cubicBezTo>
                    <a:pt x="23934" y="68985"/>
                    <a:pt x="24037" y="68956"/>
                    <a:pt x="24155" y="68912"/>
                  </a:cubicBezTo>
                  <a:lnTo>
                    <a:pt x="25054" y="69221"/>
                  </a:lnTo>
                  <a:lnTo>
                    <a:pt x="34117" y="76472"/>
                  </a:lnTo>
                  <a:lnTo>
                    <a:pt x="21222" y="85049"/>
                  </a:lnTo>
                  <a:cubicBezTo>
                    <a:pt x="21090" y="84858"/>
                    <a:pt x="20869" y="84754"/>
                    <a:pt x="20633" y="84754"/>
                  </a:cubicBezTo>
                  <a:cubicBezTo>
                    <a:pt x="20456" y="84754"/>
                    <a:pt x="20279" y="84813"/>
                    <a:pt x="20146" y="84916"/>
                  </a:cubicBezTo>
                  <a:lnTo>
                    <a:pt x="15445" y="79125"/>
                  </a:lnTo>
                  <a:lnTo>
                    <a:pt x="23374" y="68868"/>
                  </a:lnTo>
                  <a:close/>
                  <a:moveTo>
                    <a:pt x="94894" y="80982"/>
                  </a:moveTo>
                  <a:lnTo>
                    <a:pt x="98284" y="86346"/>
                  </a:lnTo>
                  <a:lnTo>
                    <a:pt x="98284" y="86346"/>
                  </a:lnTo>
                  <a:lnTo>
                    <a:pt x="93479" y="83428"/>
                  </a:lnTo>
                  <a:lnTo>
                    <a:pt x="94894" y="80982"/>
                  </a:lnTo>
                  <a:close/>
                  <a:moveTo>
                    <a:pt x="65847" y="67143"/>
                  </a:moveTo>
                  <a:lnTo>
                    <a:pt x="77283" y="74085"/>
                  </a:lnTo>
                  <a:cubicBezTo>
                    <a:pt x="77209" y="74350"/>
                    <a:pt x="77283" y="74645"/>
                    <a:pt x="77475" y="74866"/>
                  </a:cubicBezTo>
                  <a:lnTo>
                    <a:pt x="72596" y="83089"/>
                  </a:lnTo>
                  <a:lnTo>
                    <a:pt x="63253" y="86773"/>
                  </a:lnTo>
                  <a:cubicBezTo>
                    <a:pt x="63167" y="86445"/>
                    <a:pt x="62874" y="86227"/>
                    <a:pt x="62548" y="86227"/>
                  </a:cubicBezTo>
                  <a:cubicBezTo>
                    <a:pt x="62537" y="86227"/>
                    <a:pt x="62527" y="86228"/>
                    <a:pt x="62516" y="86228"/>
                  </a:cubicBezTo>
                  <a:cubicBezTo>
                    <a:pt x="62503" y="86227"/>
                    <a:pt x="62489" y="86227"/>
                    <a:pt x="62476" y="86227"/>
                  </a:cubicBezTo>
                  <a:cubicBezTo>
                    <a:pt x="62197" y="86227"/>
                    <a:pt x="61951" y="86373"/>
                    <a:pt x="61838" y="86626"/>
                  </a:cubicBezTo>
                  <a:lnTo>
                    <a:pt x="50697" y="80304"/>
                  </a:lnTo>
                  <a:cubicBezTo>
                    <a:pt x="50800" y="80142"/>
                    <a:pt x="50829" y="79950"/>
                    <a:pt x="50815" y="79773"/>
                  </a:cubicBezTo>
                  <a:lnTo>
                    <a:pt x="56194" y="74173"/>
                  </a:lnTo>
                  <a:lnTo>
                    <a:pt x="64594" y="67305"/>
                  </a:lnTo>
                  <a:cubicBezTo>
                    <a:pt x="64742" y="67467"/>
                    <a:pt x="64948" y="67541"/>
                    <a:pt x="65169" y="67541"/>
                  </a:cubicBezTo>
                  <a:cubicBezTo>
                    <a:pt x="65181" y="67542"/>
                    <a:pt x="65192" y="67542"/>
                    <a:pt x="65204" y="67542"/>
                  </a:cubicBezTo>
                  <a:cubicBezTo>
                    <a:pt x="65471" y="67542"/>
                    <a:pt x="65720" y="67383"/>
                    <a:pt x="65847" y="67143"/>
                  </a:cubicBezTo>
                  <a:close/>
                  <a:moveTo>
                    <a:pt x="15195" y="79449"/>
                  </a:moveTo>
                  <a:lnTo>
                    <a:pt x="19911" y="85255"/>
                  </a:lnTo>
                  <a:cubicBezTo>
                    <a:pt x="19837" y="85476"/>
                    <a:pt x="19852" y="85698"/>
                    <a:pt x="19940" y="85904"/>
                  </a:cubicBezTo>
                  <a:lnTo>
                    <a:pt x="15814" y="88674"/>
                  </a:lnTo>
                  <a:lnTo>
                    <a:pt x="11982" y="84327"/>
                  </a:lnTo>
                  <a:cubicBezTo>
                    <a:pt x="12011" y="84135"/>
                    <a:pt x="11952" y="83929"/>
                    <a:pt x="11849" y="83752"/>
                  </a:cubicBezTo>
                  <a:lnTo>
                    <a:pt x="15195" y="79449"/>
                  </a:lnTo>
                  <a:close/>
                  <a:moveTo>
                    <a:pt x="72272" y="83634"/>
                  </a:moveTo>
                  <a:lnTo>
                    <a:pt x="68337" y="90296"/>
                  </a:lnTo>
                  <a:lnTo>
                    <a:pt x="63209" y="87392"/>
                  </a:lnTo>
                  <a:cubicBezTo>
                    <a:pt x="63238" y="87319"/>
                    <a:pt x="63253" y="87260"/>
                    <a:pt x="63268" y="87186"/>
                  </a:cubicBezTo>
                  <a:lnTo>
                    <a:pt x="72272" y="83634"/>
                  </a:lnTo>
                  <a:close/>
                  <a:moveTo>
                    <a:pt x="50402" y="80584"/>
                  </a:moveTo>
                  <a:lnTo>
                    <a:pt x="61750" y="87024"/>
                  </a:lnTo>
                  <a:cubicBezTo>
                    <a:pt x="61750" y="87127"/>
                    <a:pt x="61765" y="87230"/>
                    <a:pt x="61809" y="87333"/>
                  </a:cubicBezTo>
                  <a:lnTo>
                    <a:pt x="52804" y="90870"/>
                  </a:lnTo>
                  <a:lnTo>
                    <a:pt x="45627" y="85152"/>
                  </a:lnTo>
                  <a:lnTo>
                    <a:pt x="49960" y="80643"/>
                  </a:lnTo>
                  <a:cubicBezTo>
                    <a:pt x="49989" y="80657"/>
                    <a:pt x="50019" y="80657"/>
                    <a:pt x="50063" y="80657"/>
                  </a:cubicBezTo>
                  <a:cubicBezTo>
                    <a:pt x="50181" y="80657"/>
                    <a:pt x="50299" y="80628"/>
                    <a:pt x="50402" y="80584"/>
                  </a:cubicBezTo>
                  <a:close/>
                  <a:moveTo>
                    <a:pt x="34456" y="76737"/>
                  </a:moveTo>
                  <a:lnTo>
                    <a:pt x="43343" y="83826"/>
                  </a:lnTo>
                  <a:cubicBezTo>
                    <a:pt x="43313" y="83944"/>
                    <a:pt x="43328" y="84047"/>
                    <a:pt x="43343" y="84165"/>
                  </a:cubicBezTo>
                  <a:lnTo>
                    <a:pt x="29018" y="95866"/>
                  </a:lnTo>
                  <a:lnTo>
                    <a:pt x="21149" y="86169"/>
                  </a:lnTo>
                  <a:cubicBezTo>
                    <a:pt x="21340" y="85978"/>
                    <a:pt x="21429" y="85698"/>
                    <a:pt x="21384" y="85432"/>
                  </a:cubicBezTo>
                  <a:lnTo>
                    <a:pt x="34456" y="76737"/>
                  </a:lnTo>
                  <a:close/>
                  <a:moveTo>
                    <a:pt x="11820" y="84754"/>
                  </a:moveTo>
                  <a:lnTo>
                    <a:pt x="15460" y="88881"/>
                  </a:lnTo>
                  <a:lnTo>
                    <a:pt x="752" y="98681"/>
                  </a:lnTo>
                  <a:cubicBezTo>
                    <a:pt x="708" y="98563"/>
                    <a:pt x="619" y="98475"/>
                    <a:pt x="516" y="98401"/>
                  </a:cubicBezTo>
                  <a:lnTo>
                    <a:pt x="10921" y="84961"/>
                  </a:lnTo>
                  <a:cubicBezTo>
                    <a:pt x="11009" y="85005"/>
                    <a:pt x="11112" y="85020"/>
                    <a:pt x="11216" y="85020"/>
                  </a:cubicBezTo>
                  <a:cubicBezTo>
                    <a:pt x="11231" y="85021"/>
                    <a:pt x="11245" y="85021"/>
                    <a:pt x="11260" y="85021"/>
                  </a:cubicBezTo>
                  <a:cubicBezTo>
                    <a:pt x="11479" y="85021"/>
                    <a:pt x="11682" y="84920"/>
                    <a:pt x="11820" y="84754"/>
                  </a:cubicBezTo>
                  <a:close/>
                  <a:moveTo>
                    <a:pt x="43535" y="84533"/>
                  </a:moveTo>
                  <a:cubicBezTo>
                    <a:pt x="43667" y="84681"/>
                    <a:pt x="43873" y="84769"/>
                    <a:pt x="44095" y="84769"/>
                  </a:cubicBezTo>
                  <a:cubicBezTo>
                    <a:pt x="44212" y="84769"/>
                    <a:pt x="44330" y="84740"/>
                    <a:pt x="44433" y="84695"/>
                  </a:cubicBezTo>
                  <a:lnTo>
                    <a:pt x="45038" y="85182"/>
                  </a:lnTo>
                  <a:lnTo>
                    <a:pt x="32069" y="98681"/>
                  </a:lnTo>
                  <a:cubicBezTo>
                    <a:pt x="31936" y="98593"/>
                    <a:pt x="31789" y="98548"/>
                    <a:pt x="31627" y="98548"/>
                  </a:cubicBezTo>
                  <a:cubicBezTo>
                    <a:pt x="31509" y="98548"/>
                    <a:pt x="31376" y="98578"/>
                    <a:pt x="31258" y="98637"/>
                  </a:cubicBezTo>
                  <a:lnTo>
                    <a:pt x="29269" y="96176"/>
                  </a:lnTo>
                  <a:lnTo>
                    <a:pt x="43535" y="84533"/>
                  </a:lnTo>
                  <a:close/>
                  <a:moveTo>
                    <a:pt x="62045" y="87658"/>
                  </a:moveTo>
                  <a:cubicBezTo>
                    <a:pt x="62177" y="87761"/>
                    <a:pt x="62354" y="87805"/>
                    <a:pt x="62516" y="87805"/>
                  </a:cubicBezTo>
                  <a:cubicBezTo>
                    <a:pt x="62664" y="87805"/>
                    <a:pt x="62811" y="87761"/>
                    <a:pt x="62944" y="87687"/>
                  </a:cubicBezTo>
                  <a:lnTo>
                    <a:pt x="68131" y="90635"/>
                  </a:lnTo>
                  <a:lnTo>
                    <a:pt x="63592" y="98327"/>
                  </a:lnTo>
                  <a:cubicBezTo>
                    <a:pt x="63504" y="98298"/>
                    <a:pt x="63400" y="98283"/>
                    <a:pt x="63312" y="98283"/>
                  </a:cubicBezTo>
                  <a:cubicBezTo>
                    <a:pt x="63017" y="98298"/>
                    <a:pt x="62767" y="98460"/>
                    <a:pt x="62619" y="98711"/>
                  </a:cubicBezTo>
                  <a:lnTo>
                    <a:pt x="53158" y="91150"/>
                  </a:lnTo>
                  <a:lnTo>
                    <a:pt x="62045" y="87658"/>
                  </a:lnTo>
                  <a:close/>
                  <a:moveTo>
                    <a:pt x="84887" y="78683"/>
                  </a:moveTo>
                  <a:lnTo>
                    <a:pt x="92934" y="83561"/>
                  </a:lnTo>
                  <a:lnTo>
                    <a:pt x="84239" y="98593"/>
                  </a:lnTo>
                  <a:cubicBezTo>
                    <a:pt x="84151" y="98563"/>
                    <a:pt x="84077" y="98548"/>
                    <a:pt x="83988" y="98548"/>
                  </a:cubicBezTo>
                  <a:cubicBezTo>
                    <a:pt x="83753" y="98548"/>
                    <a:pt x="83532" y="98652"/>
                    <a:pt x="83384" y="98843"/>
                  </a:cubicBezTo>
                  <a:lnTo>
                    <a:pt x="68676" y="90502"/>
                  </a:lnTo>
                  <a:lnTo>
                    <a:pt x="72877" y="83399"/>
                  </a:lnTo>
                  <a:lnTo>
                    <a:pt x="84887" y="78683"/>
                  </a:lnTo>
                  <a:close/>
                  <a:moveTo>
                    <a:pt x="20191" y="86213"/>
                  </a:moveTo>
                  <a:cubicBezTo>
                    <a:pt x="20309" y="86302"/>
                    <a:pt x="20471" y="86346"/>
                    <a:pt x="20618" y="86346"/>
                  </a:cubicBezTo>
                  <a:cubicBezTo>
                    <a:pt x="20677" y="86346"/>
                    <a:pt x="20721" y="86346"/>
                    <a:pt x="20765" y="86331"/>
                  </a:cubicBezTo>
                  <a:lnTo>
                    <a:pt x="28709" y="96117"/>
                  </a:lnTo>
                  <a:lnTo>
                    <a:pt x="25363" y="98858"/>
                  </a:lnTo>
                  <a:cubicBezTo>
                    <a:pt x="25224" y="98663"/>
                    <a:pt x="25006" y="98547"/>
                    <a:pt x="24784" y="98547"/>
                  </a:cubicBezTo>
                  <a:cubicBezTo>
                    <a:pt x="24771" y="98547"/>
                    <a:pt x="24758" y="98548"/>
                    <a:pt x="24744" y="98548"/>
                  </a:cubicBezTo>
                  <a:cubicBezTo>
                    <a:pt x="24671" y="98548"/>
                    <a:pt x="24597" y="98548"/>
                    <a:pt x="24538" y="98563"/>
                  </a:cubicBezTo>
                  <a:lnTo>
                    <a:pt x="16064" y="88969"/>
                  </a:lnTo>
                  <a:lnTo>
                    <a:pt x="20191" y="86213"/>
                  </a:lnTo>
                  <a:close/>
                  <a:moveTo>
                    <a:pt x="45347" y="85432"/>
                  </a:moveTo>
                  <a:lnTo>
                    <a:pt x="52377" y="91032"/>
                  </a:lnTo>
                  <a:lnTo>
                    <a:pt x="32408" y="98887"/>
                  </a:lnTo>
                  <a:lnTo>
                    <a:pt x="45347" y="85432"/>
                  </a:lnTo>
                  <a:close/>
                  <a:moveTo>
                    <a:pt x="34840" y="0"/>
                  </a:moveTo>
                  <a:cubicBezTo>
                    <a:pt x="34825" y="59"/>
                    <a:pt x="34810" y="133"/>
                    <a:pt x="34810" y="192"/>
                  </a:cubicBezTo>
                  <a:lnTo>
                    <a:pt x="34810" y="324"/>
                  </a:lnTo>
                  <a:cubicBezTo>
                    <a:pt x="34810" y="516"/>
                    <a:pt x="34884" y="707"/>
                    <a:pt x="35016" y="840"/>
                  </a:cubicBezTo>
                  <a:lnTo>
                    <a:pt x="30448" y="8577"/>
                  </a:lnTo>
                  <a:lnTo>
                    <a:pt x="15696" y="206"/>
                  </a:lnTo>
                  <a:cubicBezTo>
                    <a:pt x="15696" y="147"/>
                    <a:pt x="15696" y="74"/>
                    <a:pt x="15696" y="15"/>
                  </a:cubicBezTo>
                  <a:lnTo>
                    <a:pt x="14163" y="15"/>
                  </a:lnTo>
                  <a:cubicBezTo>
                    <a:pt x="14134" y="221"/>
                    <a:pt x="14207" y="442"/>
                    <a:pt x="14340" y="619"/>
                  </a:cubicBezTo>
                  <a:lnTo>
                    <a:pt x="5630" y="15651"/>
                  </a:lnTo>
                  <a:lnTo>
                    <a:pt x="104" y="12306"/>
                  </a:lnTo>
                  <a:cubicBezTo>
                    <a:pt x="74" y="12291"/>
                    <a:pt x="45" y="12276"/>
                    <a:pt x="0" y="12276"/>
                  </a:cubicBezTo>
                  <a:lnTo>
                    <a:pt x="0" y="13588"/>
                  </a:lnTo>
                  <a:cubicBezTo>
                    <a:pt x="118" y="13499"/>
                    <a:pt x="207" y="13381"/>
                    <a:pt x="251" y="13234"/>
                  </a:cubicBezTo>
                  <a:lnTo>
                    <a:pt x="3788" y="18834"/>
                  </a:lnTo>
                  <a:lnTo>
                    <a:pt x="0" y="25363"/>
                  </a:lnTo>
                  <a:lnTo>
                    <a:pt x="0" y="27308"/>
                  </a:lnTo>
                  <a:cubicBezTo>
                    <a:pt x="30" y="27294"/>
                    <a:pt x="59" y="27294"/>
                    <a:pt x="74" y="27279"/>
                  </a:cubicBezTo>
                  <a:lnTo>
                    <a:pt x="13633" y="35502"/>
                  </a:lnTo>
                  <a:cubicBezTo>
                    <a:pt x="13677" y="35782"/>
                    <a:pt x="13883" y="36018"/>
                    <a:pt x="14163" y="36092"/>
                  </a:cubicBezTo>
                  <a:lnTo>
                    <a:pt x="12321" y="39201"/>
                  </a:lnTo>
                  <a:lnTo>
                    <a:pt x="339" y="42620"/>
                  </a:lnTo>
                  <a:cubicBezTo>
                    <a:pt x="266" y="42473"/>
                    <a:pt x="148" y="42355"/>
                    <a:pt x="0" y="42296"/>
                  </a:cubicBezTo>
                  <a:lnTo>
                    <a:pt x="0" y="43902"/>
                  </a:lnTo>
                  <a:lnTo>
                    <a:pt x="5940" y="49989"/>
                  </a:lnTo>
                  <a:lnTo>
                    <a:pt x="148" y="59789"/>
                  </a:lnTo>
                  <a:cubicBezTo>
                    <a:pt x="104" y="59775"/>
                    <a:pt x="45" y="59760"/>
                    <a:pt x="0" y="59745"/>
                  </a:cubicBezTo>
                  <a:lnTo>
                    <a:pt x="0" y="61278"/>
                  </a:lnTo>
                  <a:cubicBezTo>
                    <a:pt x="118" y="61263"/>
                    <a:pt x="222" y="61204"/>
                    <a:pt x="310" y="61116"/>
                  </a:cubicBezTo>
                  <a:lnTo>
                    <a:pt x="3921" y="65566"/>
                  </a:lnTo>
                  <a:lnTo>
                    <a:pt x="15" y="69634"/>
                  </a:lnTo>
                  <a:lnTo>
                    <a:pt x="15" y="71373"/>
                  </a:lnTo>
                  <a:lnTo>
                    <a:pt x="10773" y="83575"/>
                  </a:lnTo>
                  <a:cubicBezTo>
                    <a:pt x="10420" y="83855"/>
                    <a:pt x="10346" y="84356"/>
                    <a:pt x="10597" y="84725"/>
                  </a:cubicBezTo>
                  <a:lnTo>
                    <a:pt x="104" y="98283"/>
                  </a:lnTo>
                  <a:lnTo>
                    <a:pt x="15" y="98283"/>
                  </a:lnTo>
                  <a:lnTo>
                    <a:pt x="15" y="99403"/>
                  </a:lnTo>
                  <a:lnTo>
                    <a:pt x="782" y="99403"/>
                  </a:lnTo>
                  <a:cubicBezTo>
                    <a:pt x="826" y="99300"/>
                    <a:pt x="841" y="99197"/>
                    <a:pt x="841" y="99094"/>
                  </a:cubicBezTo>
                  <a:lnTo>
                    <a:pt x="15725" y="89190"/>
                  </a:lnTo>
                  <a:lnTo>
                    <a:pt x="24170" y="98770"/>
                  </a:lnTo>
                  <a:cubicBezTo>
                    <a:pt x="24022" y="98946"/>
                    <a:pt x="23949" y="99167"/>
                    <a:pt x="23963" y="99403"/>
                  </a:cubicBezTo>
                  <a:lnTo>
                    <a:pt x="25496" y="99403"/>
                  </a:lnTo>
                  <a:cubicBezTo>
                    <a:pt x="25496" y="99344"/>
                    <a:pt x="25496" y="99300"/>
                    <a:pt x="25496" y="99256"/>
                  </a:cubicBezTo>
                  <a:lnTo>
                    <a:pt x="28959" y="96426"/>
                  </a:lnTo>
                  <a:lnTo>
                    <a:pt x="30978" y="98932"/>
                  </a:lnTo>
                  <a:cubicBezTo>
                    <a:pt x="30890" y="99079"/>
                    <a:pt x="30860" y="99241"/>
                    <a:pt x="30860" y="99418"/>
                  </a:cubicBezTo>
                  <a:lnTo>
                    <a:pt x="32393" y="99418"/>
                  </a:lnTo>
                  <a:lnTo>
                    <a:pt x="32393" y="99330"/>
                  </a:lnTo>
                  <a:lnTo>
                    <a:pt x="52716" y="91342"/>
                  </a:lnTo>
                  <a:lnTo>
                    <a:pt x="62501" y="99153"/>
                  </a:lnTo>
                  <a:lnTo>
                    <a:pt x="62501" y="99226"/>
                  </a:lnTo>
                  <a:cubicBezTo>
                    <a:pt x="62501" y="99285"/>
                    <a:pt x="62516" y="99359"/>
                    <a:pt x="62531" y="99418"/>
                  </a:cubicBezTo>
                  <a:lnTo>
                    <a:pt x="64078" y="99418"/>
                  </a:lnTo>
                  <a:cubicBezTo>
                    <a:pt x="64093" y="99359"/>
                    <a:pt x="64093" y="99285"/>
                    <a:pt x="64093" y="99226"/>
                  </a:cubicBezTo>
                  <a:lnTo>
                    <a:pt x="64093" y="99094"/>
                  </a:lnTo>
                  <a:cubicBezTo>
                    <a:pt x="64093" y="98902"/>
                    <a:pt x="64019" y="98725"/>
                    <a:pt x="63901" y="98578"/>
                  </a:cubicBezTo>
                  <a:lnTo>
                    <a:pt x="68470" y="90856"/>
                  </a:lnTo>
                  <a:lnTo>
                    <a:pt x="83237" y="99212"/>
                  </a:lnTo>
                  <a:cubicBezTo>
                    <a:pt x="83222" y="99271"/>
                    <a:pt x="83222" y="99344"/>
                    <a:pt x="83237" y="99418"/>
                  </a:cubicBezTo>
                  <a:lnTo>
                    <a:pt x="84755" y="99418"/>
                  </a:lnTo>
                  <a:cubicBezTo>
                    <a:pt x="84784" y="99197"/>
                    <a:pt x="84711" y="98976"/>
                    <a:pt x="84578" y="98799"/>
                  </a:cubicBezTo>
                  <a:lnTo>
                    <a:pt x="93288" y="83767"/>
                  </a:lnTo>
                  <a:lnTo>
                    <a:pt x="98799" y="87112"/>
                  </a:lnTo>
                  <a:cubicBezTo>
                    <a:pt x="98844" y="87142"/>
                    <a:pt x="98873" y="87142"/>
                    <a:pt x="98917" y="87142"/>
                  </a:cubicBezTo>
                  <a:cubicBezTo>
                    <a:pt x="99035" y="87230"/>
                    <a:pt x="99183" y="87274"/>
                    <a:pt x="99330" y="87289"/>
                  </a:cubicBezTo>
                  <a:lnTo>
                    <a:pt x="99448" y="87289"/>
                  </a:lnTo>
                  <a:lnTo>
                    <a:pt x="99448" y="85712"/>
                  </a:lnTo>
                  <a:lnTo>
                    <a:pt x="99374" y="85712"/>
                  </a:lnTo>
                  <a:cubicBezTo>
                    <a:pt x="99363" y="85712"/>
                    <a:pt x="99351" y="85711"/>
                    <a:pt x="99339" y="85711"/>
                  </a:cubicBezTo>
                  <a:cubicBezTo>
                    <a:pt x="99030" y="85711"/>
                    <a:pt x="98766" y="85900"/>
                    <a:pt x="98667" y="86199"/>
                  </a:cubicBezTo>
                  <a:lnTo>
                    <a:pt x="95130" y="80598"/>
                  </a:lnTo>
                  <a:lnTo>
                    <a:pt x="99168" y="73642"/>
                  </a:lnTo>
                  <a:lnTo>
                    <a:pt x="99242" y="73642"/>
                  </a:lnTo>
                  <a:cubicBezTo>
                    <a:pt x="99286" y="73642"/>
                    <a:pt x="99330" y="73642"/>
                    <a:pt x="99374" y="73628"/>
                  </a:cubicBezTo>
                  <a:lnTo>
                    <a:pt x="99448" y="73628"/>
                  </a:lnTo>
                  <a:lnTo>
                    <a:pt x="99448" y="72080"/>
                  </a:lnTo>
                  <a:cubicBezTo>
                    <a:pt x="99418" y="72066"/>
                    <a:pt x="99389" y="72066"/>
                    <a:pt x="99374" y="72066"/>
                  </a:cubicBezTo>
                  <a:cubicBezTo>
                    <a:pt x="99330" y="72051"/>
                    <a:pt x="99286" y="72051"/>
                    <a:pt x="99242" y="72051"/>
                  </a:cubicBezTo>
                  <a:cubicBezTo>
                    <a:pt x="99094" y="72051"/>
                    <a:pt x="98962" y="72095"/>
                    <a:pt x="98844" y="72169"/>
                  </a:cubicBezTo>
                  <a:lnTo>
                    <a:pt x="85271" y="63931"/>
                  </a:lnTo>
                  <a:cubicBezTo>
                    <a:pt x="85226" y="63636"/>
                    <a:pt x="85020" y="63400"/>
                    <a:pt x="84740" y="63326"/>
                  </a:cubicBezTo>
                  <a:lnTo>
                    <a:pt x="86582" y="60217"/>
                  </a:lnTo>
                  <a:lnTo>
                    <a:pt x="98564" y="56798"/>
                  </a:lnTo>
                  <a:cubicBezTo>
                    <a:pt x="98677" y="57038"/>
                    <a:pt x="98925" y="57196"/>
                    <a:pt x="99204" y="57196"/>
                  </a:cubicBezTo>
                  <a:cubicBezTo>
                    <a:pt x="99217" y="57196"/>
                    <a:pt x="99229" y="57196"/>
                    <a:pt x="99242" y="57196"/>
                  </a:cubicBezTo>
                  <a:cubicBezTo>
                    <a:pt x="99286" y="57196"/>
                    <a:pt x="99330" y="57196"/>
                    <a:pt x="99374" y="57181"/>
                  </a:cubicBezTo>
                  <a:lnTo>
                    <a:pt x="99433" y="57166"/>
                  </a:lnTo>
                  <a:lnTo>
                    <a:pt x="99433" y="55633"/>
                  </a:lnTo>
                  <a:cubicBezTo>
                    <a:pt x="99418" y="55633"/>
                    <a:pt x="99389" y="55619"/>
                    <a:pt x="99374" y="55619"/>
                  </a:cubicBezTo>
                  <a:cubicBezTo>
                    <a:pt x="99330" y="55619"/>
                    <a:pt x="99286" y="55604"/>
                    <a:pt x="99242" y="55604"/>
                  </a:cubicBezTo>
                  <a:cubicBezTo>
                    <a:pt x="99168" y="55604"/>
                    <a:pt x="99094" y="55619"/>
                    <a:pt x="99020" y="55633"/>
                  </a:cubicBezTo>
                  <a:lnTo>
                    <a:pt x="92963" y="49429"/>
                  </a:lnTo>
                  <a:lnTo>
                    <a:pt x="98755" y="39629"/>
                  </a:lnTo>
                  <a:cubicBezTo>
                    <a:pt x="98873" y="39688"/>
                    <a:pt x="98991" y="39702"/>
                    <a:pt x="99109" y="39702"/>
                  </a:cubicBezTo>
                  <a:cubicBezTo>
                    <a:pt x="99197" y="39702"/>
                    <a:pt x="99286" y="39688"/>
                    <a:pt x="99359" y="39658"/>
                  </a:cubicBezTo>
                  <a:cubicBezTo>
                    <a:pt x="99389" y="39658"/>
                    <a:pt x="99418" y="39643"/>
                    <a:pt x="99433" y="39643"/>
                  </a:cubicBezTo>
                  <a:lnTo>
                    <a:pt x="99433" y="38184"/>
                  </a:lnTo>
                  <a:lnTo>
                    <a:pt x="99359" y="38155"/>
                  </a:lnTo>
                  <a:cubicBezTo>
                    <a:pt x="99286" y="38125"/>
                    <a:pt x="99197" y="38111"/>
                    <a:pt x="99109" y="38111"/>
                  </a:cubicBezTo>
                  <a:cubicBezTo>
                    <a:pt x="98917" y="38111"/>
                    <a:pt x="98740" y="38170"/>
                    <a:pt x="98593" y="38302"/>
                  </a:cubicBezTo>
                  <a:lnTo>
                    <a:pt x="94997" y="33852"/>
                  </a:lnTo>
                  <a:lnTo>
                    <a:pt x="98917" y="29755"/>
                  </a:lnTo>
                  <a:cubicBezTo>
                    <a:pt x="99050" y="29843"/>
                    <a:pt x="99183" y="29887"/>
                    <a:pt x="99330" y="29887"/>
                  </a:cubicBezTo>
                  <a:lnTo>
                    <a:pt x="99433" y="29887"/>
                  </a:lnTo>
                  <a:lnTo>
                    <a:pt x="99433" y="28310"/>
                  </a:lnTo>
                  <a:lnTo>
                    <a:pt x="99374" y="28310"/>
                  </a:lnTo>
                  <a:cubicBezTo>
                    <a:pt x="99301" y="28310"/>
                    <a:pt x="99227" y="28325"/>
                    <a:pt x="99153" y="28340"/>
                  </a:cubicBezTo>
                  <a:lnTo>
                    <a:pt x="88144" y="15843"/>
                  </a:lnTo>
                  <a:cubicBezTo>
                    <a:pt x="88498" y="15563"/>
                    <a:pt x="88572" y="15062"/>
                    <a:pt x="88321" y="14693"/>
                  </a:cubicBezTo>
                  <a:lnTo>
                    <a:pt x="98814" y="1135"/>
                  </a:lnTo>
                  <a:lnTo>
                    <a:pt x="98844" y="1135"/>
                  </a:lnTo>
                  <a:cubicBezTo>
                    <a:pt x="99035" y="1135"/>
                    <a:pt x="99227" y="1061"/>
                    <a:pt x="99359" y="928"/>
                  </a:cubicBezTo>
                  <a:cubicBezTo>
                    <a:pt x="99389" y="899"/>
                    <a:pt x="99404" y="870"/>
                    <a:pt x="99433" y="840"/>
                  </a:cubicBezTo>
                  <a:lnTo>
                    <a:pt x="99433" y="0"/>
                  </a:lnTo>
                  <a:lnTo>
                    <a:pt x="98136" y="0"/>
                  </a:lnTo>
                  <a:cubicBezTo>
                    <a:pt x="98092" y="103"/>
                    <a:pt x="98077" y="206"/>
                    <a:pt x="98063" y="309"/>
                  </a:cubicBezTo>
                  <a:lnTo>
                    <a:pt x="83193" y="10213"/>
                  </a:lnTo>
                  <a:lnTo>
                    <a:pt x="74733" y="634"/>
                  </a:lnTo>
                  <a:cubicBezTo>
                    <a:pt x="74896" y="457"/>
                    <a:pt x="74969" y="236"/>
                    <a:pt x="74940" y="0"/>
                  </a:cubicBezTo>
                  <a:lnTo>
                    <a:pt x="73407" y="0"/>
                  </a:lnTo>
                  <a:cubicBezTo>
                    <a:pt x="73407" y="44"/>
                    <a:pt x="73407" y="103"/>
                    <a:pt x="73407" y="147"/>
                  </a:cubicBezTo>
                  <a:lnTo>
                    <a:pt x="69973" y="2977"/>
                  </a:lnTo>
                  <a:lnTo>
                    <a:pt x="67940" y="501"/>
                  </a:lnTo>
                  <a:cubicBezTo>
                    <a:pt x="68028" y="339"/>
                    <a:pt x="68057" y="177"/>
                    <a:pt x="68043" y="0"/>
                  </a:cubicBezTo>
                  <a:lnTo>
                    <a:pt x="66525" y="0"/>
                  </a:lnTo>
                  <a:lnTo>
                    <a:pt x="66525" y="88"/>
                  </a:lnTo>
                  <a:lnTo>
                    <a:pt x="46187" y="8091"/>
                  </a:lnTo>
                  <a:lnTo>
                    <a:pt x="36402" y="280"/>
                  </a:lnTo>
                  <a:lnTo>
                    <a:pt x="36402" y="206"/>
                  </a:lnTo>
                  <a:cubicBezTo>
                    <a:pt x="36402" y="133"/>
                    <a:pt x="36387" y="59"/>
                    <a:pt x="36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4096800" y="238125"/>
              <a:ext cx="1924350" cy="2485450"/>
            </a:xfrm>
            <a:custGeom>
              <a:avLst/>
              <a:gdLst/>
              <a:ahLst/>
              <a:cxnLst/>
              <a:rect l="l" t="t" r="r" b="b"/>
              <a:pathLst>
                <a:path w="76974" h="99418" extrusionOk="0">
                  <a:moveTo>
                    <a:pt x="63120" y="693"/>
                  </a:moveTo>
                  <a:cubicBezTo>
                    <a:pt x="63253" y="943"/>
                    <a:pt x="63518" y="1105"/>
                    <a:pt x="63813" y="1120"/>
                  </a:cubicBezTo>
                  <a:cubicBezTo>
                    <a:pt x="63901" y="1120"/>
                    <a:pt x="64005" y="1105"/>
                    <a:pt x="64093" y="1076"/>
                  </a:cubicBezTo>
                  <a:lnTo>
                    <a:pt x="68632" y="8769"/>
                  </a:lnTo>
                  <a:lnTo>
                    <a:pt x="63430" y="11716"/>
                  </a:lnTo>
                  <a:cubicBezTo>
                    <a:pt x="63303" y="11639"/>
                    <a:pt x="63155" y="11598"/>
                    <a:pt x="63007" y="11598"/>
                  </a:cubicBezTo>
                  <a:cubicBezTo>
                    <a:pt x="62846" y="11598"/>
                    <a:pt x="62684" y="11646"/>
                    <a:pt x="62546" y="11746"/>
                  </a:cubicBezTo>
                  <a:lnTo>
                    <a:pt x="53659" y="8253"/>
                  </a:lnTo>
                  <a:lnTo>
                    <a:pt x="63120" y="693"/>
                  </a:lnTo>
                  <a:close/>
                  <a:moveTo>
                    <a:pt x="25864" y="545"/>
                  </a:moveTo>
                  <a:lnTo>
                    <a:pt x="29210" y="3286"/>
                  </a:lnTo>
                  <a:lnTo>
                    <a:pt x="21281" y="13087"/>
                  </a:lnTo>
                  <a:cubicBezTo>
                    <a:pt x="21237" y="13072"/>
                    <a:pt x="21178" y="13072"/>
                    <a:pt x="21134" y="13072"/>
                  </a:cubicBezTo>
                  <a:cubicBezTo>
                    <a:pt x="21113" y="13070"/>
                    <a:pt x="21093" y="13069"/>
                    <a:pt x="21073" y="13069"/>
                  </a:cubicBezTo>
                  <a:cubicBezTo>
                    <a:pt x="20934" y="13069"/>
                    <a:pt x="20807" y="13113"/>
                    <a:pt x="20692" y="13190"/>
                  </a:cubicBezTo>
                  <a:lnTo>
                    <a:pt x="16565" y="10449"/>
                  </a:lnTo>
                  <a:lnTo>
                    <a:pt x="25039" y="840"/>
                  </a:lnTo>
                  <a:cubicBezTo>
                    <a:pt x="25098" y="855"/>
                    <a:pt x="25172" y="870"/>
                    <a:pt x="25246" y="870"/>
                  </a:cubicBezTo>
                  <a:cubicBezTo>
                    <a:pt x="25496" y="870"/>
                    <a:pt x="25732" y="752"/>
                    <a:pt x="25864" y="545"/>
                  </a:cubicBezTo>
                  <a:close/>
                  <a:moveTo>
                    <a:pt x="32909" y="516"/>
                  </a:moveTo>
                  <a:lnTo>
                    <a:pt x="52878" y="8371"/>
                  </a:lnTo>
                  <a:lnTo>
                    <a:pt x="45863" y="13971"/>
                  </a:lnTo>
                  <a:lnTo>
                    <a:pt x="32909" y="516"/>
                  </a:lnTo>
                  <a:close/>
                  <a:moveTo>
                    <a:pt x="1268" y="737"/>
                  </a:moveTo>
                  <a:lnTo>
                    <a:pt x="15961" y="10522"/>
                  </a:lnTo>
                  <a:lnTo>
                    <a:pt x="12321" y="14664"/>
                  </a:lnTo>
                  <a:cubicBezTo>
                    <a:pt x="12183" y="14484"/>
                    <a:pt x="11980" y="14382"/>
                    <a:pt x="11773" y="14382"/>
                  </a:cubicBezTo>
                  <a:cubicBezTo>
                    <a:pt x="11759" y="14382"/>
                    <a:pt x="11745" y="14383"/>
                    <a:pt x="11731" y="14384"/>
                  </a:cubicBezTo>
                  <a:cubicBezTo>
                    <a:pt x="11614" y="14384"/>
                    <a:pt x="11510" y="14398"/>
                    <a:pt x="11422" y="14443"/>
                  </a:cubicBezTo>
                  <a:lnTo>
                    <a:pt x="1017" y="1002"/>
                  </a:lnTo>
                  <a:cubicBezTo>
                    <a:pt x="1121" y="943"/>
                    <a:pt x="1209" y="840"/>
                    <a:pt x="1268" y="737"/>
                  </a:cubicBezTo>
                  <a:close/>
                  <a:moveTo>
                    <a:pt x="32570" y="737"/>
                  </a:moveTo>
                  <a:lnTo>
                    <a:pt x="45539" y="14222"/>
                  </a:lnTo>
                  <a:lnTo>
                    <a:pt x="44920" y="14723"/>
                  </a:lnTo>
                  <a:cubicBezTo>
                    <a:pt x="44817" y="14664"/>
                    <a:pt x="44699" y="14649"/>
                    <a:pt x="44596" y="14649"/>
                  </a:cubicBezTo>
                  <a:cubicBezTo>
                    <a:pt x="44580" y="14648"/>
                    <a:pt x="44564" y="14647"/>
                    <a:pt x="44548" y="14647"/>
                  </a:cubicBezTo>
                  <a:cubicBezTo>
                    <a:pt x="44345" y="14647"/>
                    <a:pt x="44158" y="14734"/>
                    <a:pt x="44021" y="14885"/>
                  </a:cubicBezTo>
                  <a:lnTo>
                    <a:pt x="29770" y="3227"/>
                  </a:lnTo>
                  <a:lnTo>
                    <a:pt x="31774" y="781"/>
                  </a:lnTo>
                  <a:cubicBezTo>
                    <a:pt x="31877" y="840"/>
                    <a:pt x="32010" y="870"/>
                    <a:pt x="32143" y="870"/>
                  </a:cubicBezTo>
                  <a:cubicBezTo>
                    <a:pt x="32290" y="870"/>
                    <a:pt x="32437" y="825"/>
                    <a:pt x="32570" y="737"/>
                  </a:cubicBezTo>
                  <a:close/>
                  <a:moveTo>
                    <a:pt x="68838" y="9108"/>
                  </a:moveTo>
                  <a:lnTo>
                    <a:pt x="72773" y="15769"/>
                  </a:lnTo>
                  <a:lnTo>
                    <a:pt x="63769" y="12232"/>
                  </a:lnTo>
                  <a:cubicBezTo>
                    <a:pt x="63754" y="12158"/>
                    <a:pt x="63739" y="12085"/>
                    <a:pt x="63710" y="12026"/>
                  </a:cubicBezTo>
                  <a:lnTo>
                    <a:pt x="68838" y="9108"/>
                  </a:lnTo>
                  <a:close/>
                  <a:moveTo>
                    <a:pt x="53305" y="8548"/>
                  </a:moveTo>
                  <a:lnTo>
                    <a:pt x="62310" y="12099"/>
                  </a:lnTo>
                  <a:cubicBezTo>
                    <a:pt x="62266" y="12188"/>
                    <a:pt x="62251" y="12291"/>
                    <a:pt x="62251" y="12394"/>
                  </a:cubicBezTo>
                  <a:lnTo>
                    <a:pt x="50903" y="18834"/>
                  </a:lnTo>
                  <a:cubicBezTo>
                    <a:pt x="50800" y="18790"/>
                    <a:pt x="50682" y="18761"/>
                    <a:pt x="50564" y="18761"/>
                  </a:cubicBezTo>
                  <a:cubicBezTo>
                    <a:pt x="50520" y="18761"/>
                    <a:pt x="50491" y="18775"/>
                    <a:pt x="50461" y="18775"/>
                  </a:cubicBezTo>
                  <a:lnTo>
                    <a:pt x="46128" y="14280"/>
                  </a:lnTo>
                  <a:lnTo>
                    <a:pt x="53305" y="8548"/>
                  </a:lnTo>
                  <a:close/>
                  <a:moveTo>
                    <a:pt x="45819" y="14516"/>
                  </a:moveTo>
                  <a:lnTo>
                    <a:pt x="50063" y="18937"/>
                  </a:lnTo>
                  <a:cubicBezTo>
                    <a:pt x="49916" y="19070"/>
                    <a:pt x="49813" y="19262"/>
                    <a:pt x="49798" y="19468"/>
                  </a:cubicBezTo>
                  <a:lnTo>
                    <a:pt x="49695" y="19527"/>
                  </a:lnTo>
                  <a:lnTo>
                    <a:pt x="45244" y="15887"/>
                  </a:lnTo>
                  <a:cubicBezTo>
                    <a:pt x="45406" y="15607"/>
                    <a:pt x="45406" y="15253"/>
                    <a:pt x="45229" y="14988"/>
                  </a:cubicBezTo>
                  <a:lnTo>
                    <a:pt x="45819" y="14516"/>
                  </a:lnTo>
                  <a:close/>
                  <a:moveTo>
                    <a:pt x="16300" y="10744"/>
                  </a:moveTo>
                  <a:lnTo>
                    <a:pt x="20441" y="13499"/>
                  </a:lnTo>
                  <a:cubicBezTo>
                    <a:pt x="20353" y="13706"/>
                    <a:pt x="20338" y="13942"/>
                    <a:pt x="20412" y="14148"/>
                  </a:cubicBezTo>
                  <a:lnTo>
                    <a:pt x="15696" y="19969"/>
                  </a:lnTo>
                  <a:lnTo>
                    <a:pt x="12350" y="15651"/>
                  </a:lnTo>
                  <a:cubicBezTo>
                    <a:pt x="12468" y="15474"/>
                    <a:pt x="12512" y="15268"/>
                    <a:pt x="12483" y="15076"/>
                  </a:cubicBezTo>
                  <a:lnTo>
                    <a:pt x="16300" y="10744"/>
                  </a:lnTo>
                  <a:close/>
                  <a:moveTo>
                    <a:pt x="29519" y="3537"/>
                  </a:moveTo>
                  <a:lnTo>
                    <a:pt x="43859" y="15253"/>
                  </a:lnTo>
                  <a:cubicBezTo>
                    <a:pt x="43829" y="15371"/>
                    <a:pt x="43829" y="15474"/>
                    <a:pt x="43844" y="15592"/>
                  </a:cubicBezTo>
                  <a:lnTo>
                    <a:pt x="34957" y="22681"/>
                  </a:lnTo>
                  <a:lnTo>
                    <a:pt x="21885" y="13986"/>
                  </a:lnTo>
                  <a:cubicBezTo>
                    <a:pt x="21930" y="13720"/>
                    <a:pt x="21841" y="13440"/>
                    <a:pt x="21650" y="13249"/>
                  </a:cubicBezTo>
                  <a:lnTo>
                    <a:pt x="29519" y="3537"/>
                  </a:lnTo>
                  <a:close/>
                  <a:moveTo>
                    <a:pt x="51168" y="20057"/>
                  </a:moveTo>
                  <a:lnTo>
                    <a:pt x="54116" y="23138"/>
                  </a:lnTo>
                  <a:lnTo>
                    <a:pt x="50697" y="20338"/>
                  </a:lnTo>
                  <a:cubicBezTo>
                    <a:pt x="50874" y="20308"/>
                    <a:pt x="51051" y="20220"/>
                    <a:pt x="51168" y="20057"/>
                  </a:cubicBezTo>
                  <a:close/>
                  <a:moveTo>
                    <a:pt x="44006" y="15961"/>
                  </a:moveTo>
                  <a:cubicBezTo>
                    <a:pt x="44144" y="16126"/>
                    <a:pt x="44347" y="16227"/>
                    <a:pt x="44554" y="16227"/>
                  </a:cubicBezTo>
                  <a:cubicBezTo>
                    <a:pt x="44568" y="16227"/>
                    <a:pt x="44582" y="16227"/>
                    <a:pt x="44596" y="16226"/>
                  </a:cubicBezTo>
                  <a:cubicBezTo>
                    <a:pt x="44728" y="16226"/>
                    <a:pt x="44846" y="16211"/>
                    <a:pt x="44949" y="16152"/>
                  </a:cubicBezTo>
                  <a:lnTo>
                    <a:pt x="49326" y="19733"/>
                  </a:lnTo>
                  <a:lnTo>
                    <a:pt x="39673" y="25201"/>
                  </a:lnTo>
                  <a:cubicBezTo>
                    <a:pt x="39541" y="24980"/>
                    <a:pt x="39290" y="24847"/>
                    <a:pt x="39025" y="24847"/>
                  </a:cubicBezTo>
                  <a:cubicBezTo>
                    <a:pt x="38833" y="24847"/>
                    <a:pt x="38656" y="24906"/>
                    <a:pt x="38509" y="25039"/>
                  </a:cubicBezTo>
                  <a:lnTo>
                    <a:pt x="35311" y="22902"/>
                  </a:lnTo>
                  <a:lnTo>
                    <a:pt x="44006" y="15961"/>
                  </a:lnTo>
                  <a:close/>
                  <a:moveTo>
                    <a:pt x="34972" y="23167"/>
                  </a:moveTo>
                  <a:lnTo>
                    <a:pt x="38303" y="25378"/>
                  </a:lnTo>
                  <a:cubicBezTo>
                    <a:pt x="38259" y="25525"/>
                    <a:pt x="38244" y="25672"/>
                    <a:pt x="38273" y="25820"/>
                  </a:cubicBezTo>
                  <a:lnTo>
                    <a:pt x="26675" y="29799"/>
                  </a:lnTo>
                  <a:lnTo>
                    <a:pt x="34972" y="23167"/>
                  </a:lnTo>
                  <a:close/>
                  <a:moveTo>
                    <a:pt x="21738" y="14369"/>
                  </a:moveTo>
                  <a:lnTo>
                    <a:pt x="34633" y="22946"/>
                  </a:lnTo>
                  <a:lnTo>
                    <a:pt x="25570" y="30182"/>
                  </a:lnTo>
                  <a:lnTo>
                    <a:pt x="24656" y="30492"/>
                  </a:lnTo>
                  <a:cubicBezTo>
                    <a:pt x="24549" y="30448"/>
                    <a:pt x="24437" y="30425"/>
                    <a:pt x="24325" y="30425"/>
                  </a:cubicBezTo>
                  <a:cubicBezTo>
                    <a:pt x="24175" y="30425"/>
                    <a:pt x="24025" y="30466"/>
                    <a:pt x="23890" y="30550"/>
                  </a:cubicBezTo>
                  <a:lnTo>
                    <a:pt x="15961" y="20293"/>
                  </a:lnTo>
                  <a:lnTo>
                    <a:pt x="20662" y="14487"/>
                  </a:lnTo>
                  <a:cubicBezTo>
                    <a:pt x="20795" y="14590"/>
                    <a:pt x="20972" y="14649"/>
                    <a:pt x="21149" y="14649"/>
                  </a:cubicBezTo>
                  <a:cubicBezTo>
                    <a:pt x="21370" y="14649"/>
                    <a:pt x="21591" y="14546"/>
                    <a:pt x="21738" y="14369"/>
                  </a:cubicBezTo>
                  <a:close/>
                  <a:moveTo>
                    <a:pt x="49651" y="19999"/>
                  </a:moveTo>
                  <a:lnTo>
                    <a:pt x="56444" y="25540"/>
                  </a:lnTo>
                  <a:lnTo>
                    <a:pt x="62840" y="32216"/>
                  </a:lnTo>
                  <a:cubicBezTo>
                    <a:pt x="62840" y="32231"/>
                    <a:pt x="62826" y="32245"/>
                    <a:pt x="62826" y="32275"/>
                  </a:cubicBezTo>
                  <a:lnTo>
                    <a:pt x="39791" y="25687"/>
                  </a:lnTo>
                  <a:cubicBezTo>
                    <a:pt x="39791" y="25658"/>
                    <a:pt x="39791" y="25628"/>
                    <a:pt x="39791" y="25584"/>
                  </a:cubicBezTo>
                  <a:lnTo>
                    <a:pt x="49651" y="19999"/>
                  </a:lnTo>
                  <a:close/>
                  <a:moveTo>
                    <a:pt x="59009" y="27647"/>
                  </a:moveTo>
                  <a:lnTo>
                    <a:pt x="64918" y="32481"/>
                  </a:lnTo>
                  <a:cubicBezTo>
                    <a:pt x="64889" y="32614"/>
                    <a:pt x="64889" y="32746"/>
                    <a:pt x="64918" y="32864"/>
                  </a:cubicBezTo>
                  <a:lnTo>
                    <a:pt x="64299" y="32687"/>
                  </a:lnTo>
                  <a:cubicBezTo>
                    <a:pt x="64373" y="32245"/>
                    <a:pt x="64123" y="31744"/>
                    <a:pt x="63548" y="31744"/>
                  </a:cubicBezTo>
                  <a:cubicBezTo>
                    <a:pt x="63531" y="31743"/>
                    <a:pt x="63514" y="31742"/>
                    <a:pt x="63498" y="31742"/>
                  </a:cubicBezTo>
                  <a:cubicBezTo>
                    <a:pt x="63353" y="31742"/>
                    <a:pt x="63210" y="31798"/>
                    <a:pt x="63091" y="31877"/>
                  </a:cubicBezTo>
                  <a:lnTo>
                    <a:pt x="59009" y="27647"/>
                  </a:lnTo>
                  <a:close/>
                  <a:moveTo>
                    <a:pt x="64255" y="33085"/>
                  </a:moveTo>
                  <a:lnTo>
                    <a:pt x="64771" y="33233"/>
                  </a:lnTo>
                  <a:lnTo>
                    <a:pt x="64535" y="33380"/>
                  </a:lnTo>
                  <a:lnTo>
                    <a:pt x="64255" y="33085"/>
                  </a:lnTo>
                  <a:close/>
                  <a:moveTo>
                    <a:pt x="12056" y="15887"/>
                  </a:moveTo>
                  <a:lnTo>
                    <a:pt x="15430" y="20279"/>
                  </a:lnTo>
                  <a:lnTo>
                    <a:pt x="4687" y="33542"/>
                  </a:lnTo>
                  <a:lnTo>
                    <a:pt x="752" y="29445"/>
                  </a:lnTo>
                  <a:cubicBezTo>
                    <a:pt x="885" y="29136"/>
                    <a:pt x="841" y="28782"/>
                    <a:pt x="619" y="28517"/>
                  </a:cubicBezTo>
                  <a:lnTo>
                    <a:pt x="11702" y="15961"/>
                  </a:lnTo>
                  <a:lnTo>
                    <a:pt x="11731" y="15961"/>
                  </a:lnTo>
                  <a:cubicBezTo>
                    <a:pt x="11835" y="15961"/>
                    <a:pt x="11952" y="15946"/>
                    <a:pt x="12056" y="15887"/>
                  </a:cubicBezTo>
                  <a:close/>
                  <a:moveTo>
                    <a:pt x="15696" y="20603"/>
                  </a:moveTo>
                  <a:lnTo>
                    <a:pt x="23624" y="30845"/>
                  </a:lnTo>
                  <a:lnTo>
                    <a:pt x="7443" y="36401"/>
                  </a:lnTo>
                  <a:lnTo>
                    <a:pt x="4967" y="33822"/>
                  </a:lnTo>
                  <a:lnTo>
                    <a:pt x="15696" y="20603"/>
                  </a:lnTo>
                  <a:close/>
                  <a:moveTo>
                    <a:pt x="4716" y="34132"/>
                  </a:moveTo>
                  <a:lnTo>
                    <a:pt x="7030" y="36549"/>
                  </a:lnTo>
                  <a:lnTo>
                    <a:pt x="1121" y="38568"/>
                  </a:lnTo>
                  <a:lnTo>
                    <a:pt x="4716" y="34132"/>
                  </a:lnTo>
                  <a:close/>
                  <a:moveTo>
                    <a:pt x="38435" y="26173"/>
                  </a:moveTo>
                  <a:cubicBezTo>
                    <a:pt x="38480" y="26218"/>
                    <a:pt x="38509" y="26262"/>
                    <a:pt x="38568" y="26291"/>
                  </a:cubicBezTo>
                  <a:lnTo>
                    <a:pt x="30772" y="38627"/>
                  </a:lnTo>
                  <a:lnTo>
                    <a:pt x="24877" y="31774"/>
                  </a:lnTo>
                  <a:cubicBezTo>
                    <a:pt x="25039" y="31582"/>
                    <a:pt x="25113" y="31332"/>
                    <a:pt x="25069" y="31081"/>
                  </a:cubicBezTo>
                  <a:lnTo>
                    <a:pt x="25747" y="30536"/>
                  </a:lnTo>
                  <a:lnTo>
                    <a:pt x="38435" y="26173"/>
                  </a:lnTo>
                  <a:close/>
                  <a:moveTo>
                    <a:pt x="39747" y="26085"/>
                  </a:moveTo>
                  <a:lnTo>
                    <a:pt x="62796" y="32673"/>
                  </a:lnTo>
                  <a:cubicBezTo>
                    <a:pt x="62825" y="33047"/>
                    <a:pt x="63149" y="33336"/>
                    <a:pt x="63520" y="33336"/>
                  </a:cubicBezTo>
                  <a:cubicBezTo>
                    <a:pt x="63529" y="33336"/>
                    <a:pt x="63539" y="33336"/>
                    <a:pt x="63548" y="33336"/>
                  </a:cubicBezTo>
                  <a:cubicBezTo>
                    <a:pt x="63666" y="33336"/>
                    <a:pt x="63769" y="33321"/>
                    <a:pt x="63872" y="33277"/>
                  </a:cubicBezTo>
                  <a:lnTo>
                    <a:pt x="64181" y="33601"/>
                  </a:lnTo>
                  <a:lnTo>
                    <a:pt x="52392" y="40749"/>
                  </a:lnTo>
                  <a:lnTo>
                    <a:pt x="39747" y="26085"/>
                  </a:lnTo>
                  <a:close/>
                  <a:moveTo>
                    <a:pt x="23565" y="31287"/>
                  </a:moveTo>
                  <a:cubicBezTo>
                    <a:pt x="23580" y="31449"/>
                    <a:pt x="23639" y="31612"/>
                    <a:pt x="23742" y="31744"/>
                  </a:cubicBezTo>
                  <a:lnTo>
                    <a:pt x="13765" y="41957"/>
                  </a:lnTo>
                  <a:cubicBezTo>
                    <a:pt x="13633" y="41869"/>
                    <a:pt x="13485" y="41825"/>
                    <a:pt x="13323" y="41825"/>
                  </a:cubicBezTo>
                  <a:cubicBezTo>
                    <a:pt x="13305" y="41823"/>
                    <a:pt x="13287" y="41822"/>
                    <a:pt x="13269" y="41822"/>
                  </a:cubicBezTo>
                  <a:cubicBezTo>
                    <a:pt x="13111" y="41822"/>
                    <a:pt x="12956" y="41881"/>
                    <a:pt x="12837" y="41987"/>
                  </a:cubicBezTo>
                  <a:lnTo>
                    <a:pt x="7767" y="36725"/>
                  </a:lnTo>
                  <a:lnTo>
                    <a:pt x="23565" y="31287"/>
                  </a:lnTo>
                  <a:close/>
                  <a:moveTo>
                    <a:pt x="65287" y="33380"/>
                  </a:moveTo>
                  <a:lnTo>
                    <a:pt x="65360" y="33410"/>
                  </a:lnTo>
                  <a:cubicBezTo>
                    <a:pt x="65419" y="33424"/>
                    <a:pt x="65478" y="33454"/>
                    <a:pt x="65552" y="33454"/>
                  </a:cubicBezTo>
                  <a:lnTo>
                    <a:pt x="66422" y="33719"/>
                  </a:lnTo>
                  <a:lnTo>
                    <a:pt x="75588" y="41206"/>
                  </a:lnTo>
                  <a:lnTo>
                    <a:pt x="73775" y="42311"/>
                  </a:lnTo>
                  <a:cubicBezTo>
                    <a:pt x="73628" y="42163"/>
                    <a:pt x="73422" y="42090"/>
                    <a:pt x="73230" y="42090"/>
                  </a:cubicBezTo>
                  <a:cubicBezTo>
                    <a:pt x="73127" y="42090"/>
                    <a:pt x="73039" y="42105"/>
                    <a:pt x="72950" y="42149"/>
                  </a:cubicBezTo>
                  <a:lnTo>
                    <a:pt x="64800" y="33675"/>
                  </a:lnTo>
                  <a:lnTo>
                    <a:pt x="65287" y="33380"/>
                  </a:lnTo>
                  <a:close/>
                  <a:moveTo>
                    <a:pt x="7354" y="36858"/>
                  </a:moveTo>
                  <a:lnTo>
                    <a:pt x="12601" y="42326"/>
                  </a:lnTo>
                  <a:cubicBezTo>
                    <a:pt x="12512" y="42576"/>
                    <a:pt x="12542" y="42841"/>
                    <a:pt x="12675" y="43062"/>
                  </a:cubicBezTo>
                  <a:lnTo>
                    <a:pt x="9639" y="46187"/>
                  </a:lnTo>
                  <a:lnTo>
                    <a:pt x="1062" y="39172"/>
                  </a:lnTo>
                  <a:cubicBezTo>
                    <a:pt x="1076" y="39113"/>
                    <a:pt x="1076" y="39069"/>
                    <a:pt x="1091" y="39010"/>
                  </a:cubicBezTo>
                  <a:lnTo>
                    <a:pt x="7354" y="36858"/>
                  </a:lnTo>
                  <a:close/>
                  <a:moveTo>
                    <a:pt x="39423" y="26336"/>
                  </a:moveTo>
                  <a:lnTo>
                    <a:pt x="52023" y="40955"/>
                  </a:lnTo>
                  <a:lnTo>
                    <a:pt x="39393" y="48604"/>
                  </a:lnTo>
                  <a:lnTo>
                    <a:pt x="31052" y="38936"/>
                  </a:lnTo>
                  <a:lnTo>
                    <a:pt x="38936" y="26439"/>
                  </a:lnTo>
                  <a:lnTo>
                    <a:pt x="39025" y="26439"/>
                  </a:lnTo>
                  <a:cubicBezTo>
                    <a:pt x="39158" y="26439"/>
                    <a:pt x="39305" y="26395"/>
                    <a:pt x="39423" y="26336"/>
                  </a:cubicBezTo>
                  <a:close/>
                  <a:moveTo>
                    <a:pt x="1268" y="39850"/>
                  </a:moveTo>
                  <a:lnTo>
                    <a:pt x="9359" y="46467"/>
                  </a:lnTo>
                  <a:lnTo>
                    <a:pt x="6750" y="49134"/>
                  </a:lnTo>
                  <a:lnTo>
                    <a:pt x="1268" y="39850"/>
                  </a:lnTo>
                  <a:close/>
                  <a:moveTo>
                    <a:pt x="64462" y="33896"/>
                  </a:moveTo>
                  <a:lnTo>
                    <a:pt x="72626" y="42370"/>
                  </a:lnTo>
                  <a:cubicBezTo>
                    <a:pt x="72479" y="42576"/>
                    <a:pt x="72420" y="42841"/>
                    <a:pt x="72479" y="43077"/>
                  </a:cubicBezTo>
                  <a:lnTo>
                    <a:pt x="60600" y="50298"/>
                  </a:lnTo>
                  <a:lnTo>
                    <a:pt x="52642" y="41058"/>
                  </a:lnTo>
                  <a:lnTo>
                    <a:pt x="64462" y="33896"/>
                  </a:lnTo>
                  <a:close/>
                  <a:moveTo>
                    <a:pt x="24067" y="31965"/>
                  </a:moveTo>
                  <a:cubicBezTo>
                    <a:pt x="24140" y="31995"/>
                    <a:pt x="24229" y="32009"/>
                    <a:pt x="24317" y="32009"/>
                  </a:cubicBezTo>
                  <a:cubicBezTo>
                    <a:pt x="24391" y="32009"/>
                    <a:pt x="24464" y="31995"/>
                    <a:pt x="24538" y="31980"/>
                  </a:cubicBezTo>
                  <a:lnTo>
                    <a:pt x="30566" y="38980"/>
                  </a:lnTo>
                  <a:lnTo>
                    <a:pt x="22386" y="51934"/>
                  </a:lnTo>
                  <a:lnTo>
                    <a:pt x="13913" y="43121"/>
                  </a:lnTo>
                  <a:cubicBezTo>
                    <a:pt x="14089" y="42871"/>
                    <a:pt x="14134" y="42547"/>
                    <a:pt x="14016" y="42267"/>
                  </a:cubicBezTo>
                  <a:lnTo>
                    <a:pt x="24067" y="31965"/>
                  </a:lnTo>
                  <a:close/>
                  <a:moveTo>
                    <a:pt x="12969" y="43342"/>
                  </a:moveTo>
                  <a:cubicBezTo>
                    <a:pt x="13073" y="43387"/>
                    <a:pt x="13190" y="43416"/>
                    <a:pt x="13308" y="43416"/>
                  </a:cubicBezTo>
                  <a:cubicBezTo>
                    <a:pt x="13411" y="43416"/>
                    <a:pt x="13500" y="43387"/>
                    <a:pt x="13588" y="43357"/>
                  </a:cubicBezTo>
                  <a:lnTo>
                    <a:pt x="22165" y="52273"/>
                  </a:lnTo>
                  <a:lnTo>
                    <a:pt x="20441" y="55014"/>
                  </a:lnTo>
                  <a:lnTo>
                    <a:pt x="9933" y="46437"/>
                  </a:lnTo>
                  <a:lnTo>
                    <a:pt x="12969" y="43342"/>
                  </a:lnTo>
                  <a:close/>
                  <a:moveTo>
                    <a:pt x="30831" y="39290"/>
                  </a:moveTo>
                  <a:lnTo>
                    <a:pt x="39054" y="48825"/>
                  </a:lnTo>
                  <a:lnTo>
                    <a:pt x="27265" y="55972"/>
                  </a:lnTo>
                  <a:cubicBezTo>
                    <a:pt x="27128" y="55822"/>
                    <a:pt x="26940" y="55735"/>
                    <a:pt x="26749" y="55735"/>
                  </a:cubicBezTo>
                  <a:cubicBezTo>
                    <a:pt x="26734" y="55735"/>
                    <a:pt x="26719" y="55735"/>
                    <a:pt x="26705" y="55737"/>
                  </a:cubicBezTo>
                  <a:cubicBezTo>
                    <a:pt x="26687" y="55735"/>
                    <a:pt x="26669" y="55734"/>
                    <a:pt x="26651" y="55734"/>
                  </a:cubicBezTo>
                  <a:cubicBezTo>
                    <a:pt x="26492" y="55734"/>
                    <a:pt x="26337" y="55793"/>
                    <a:pt x="26218" y="55899"/>
                  </a:cubicBezTo>
                  <a:lnTo>
                    <a:pt x="22666" y="52214"/>
                  </a:lnTo>
                  <a:lnTo>
                    <a:pt x="30831" y="39290"/>
                  </a:lnTo>
                  <a:close/>
                  <a:moveTo>
                    <a:pt x="22445" y="52568"/>
                  </a:moveTo>
                  <a:lnTo>
                    <a:pt x="25982" y="56238"/>
                  </a:lnTo>
                  <a:cubicBezTo>
                    <a:pt x="25923" y="56414"/>
                    <a:pt x="25923" y="56591"/>
                    <a:pt x="25968" y="56768"/>
                  </a:cubicBezTo>
                  <a:lnTo>
                    <a:pt x="24022" y="57947"/>
                  </a:lnTo>
                  <a:lnTo>
                    <a:pt x="20751" y="55265"/>
                  </a:lnTo>
                  <a:lnTo>
                    <a:pt x="22445" y="52568"/>
                  </a:lnTo>
                  <a:close/>
                  <a:moveTo>
                    <a:pt x="52303" y="41265"/>
                  </a:moveTo>
                  <a:lnTo>
                    <a:pt x="60261" y="50490"/>
                  </a:lnTo>
                  <a:lnTo>
                    <a:pt x="47631" y="58153"/>
                  </a:lnTo>
                  <a:lnTo>
                    <a:pt x="39659" y="48928"/>
                  </a:lnTo>
                  <a:lnTo>
                    <a:pt x="52303" y="41265"/>
                  </a:lnTo>
                  <a:close/>
                  <a:moveTo>
                    <a:pt x="6677" y="49783"/>
                  </a:moveTo>
                  <a:lnTo>
                    <a:pt x="12557" y="59716"/>
                  </a:lnTo>
                  <a:lnTo>
                    <a:pt x="12557" y="59716"/>
                  </a:lnTo>
                  <a:lnTo>
                    <a:pt x="958" y="56414"/>
                  </a:lnTo>
                  <a:cubicBezTo>
                    <a:pt x="973" y="56208"/>
                    <a:pt x="899" y="56002"/>
                    <a:pt x="767" y="55840"/>
                  </a:cubicBezTo>
                  <a:lnTo>
                    <a:pt x="6677" y="49783"/>
                  </a:lnTo>
                  <a:close/>
                  <a:moveTo>
                    <a:pt x="9653" y="46732"/>
                  </a:moveTo>
                  <a:lnTo>
                    <a:pt x="20220" y="55353"/>
                  </a:lnTo>
                  <a:lnTo>
                    <a:pt x="16727" y="60909"/>
                  </a:lnTo>
                  <a:lnTo>
                    <a:pt x="13102" y="59878"/>
                  </a:lnTo>
                  <a:lnTo>
                    <a:pt x="6957" y="49488"/>
                  </a:lnTo>
                  <a:lnTo>
                    <a:pt x="9653" y="46732"/>
                  </a:lnTo>
                  <a:close/>
                  <a:moveTo>
                    <a:pt x="20530" y="55619"/>
                  </a:moveTo>
                  <a:lnTo>
                    <a:pt x="23669" y="58168"/>
                  </a:lnTo>
                  <a:lnTo>
                    <a:pt x="18776" y="61130"/>
                  </a:lnTo>
                  <a:cubicBezTo>
                    <a:pt x="18621" y="60983"/>
                    <a:pt x="18423" y="60909"/>
                    <a:pt x="18226" y="60909"/>
                  </a:cubicBezTo>
                  <a:cubicBezTo>
                    <a:pt x="18010" y="60909"/>
                    <a:pt x="17795" y="60997"/>
                    <a:pt x="17641" y="61175"/>
                  </a:cubicBezTo>
                  <a:lnTo>
                    <a:pt x="17125" y="61027"/>
                  </a:lnTo>
                  <a:lnTo>
                    <a:pt x="20530" y="55619"/>
                  </a:lnTo>
                  <a:close/>
                  <a:moveTo>
                    <a:pt x="16904" y="61381"/>
                  </a:moveTo>
                  <a:lnTo>
                    <a:pt x="17464" y="61528"/>
                  </a:lnTo>
                  <a:cubicBezTo>
                    <a:pt x="17449" y="61646"/>
                    <a:pt x="17449" y="61779"/>
                    <a:pt x="17479" y="61897"/>
                  </a:cubicBezTo>
                  <a:lnTo>
                    <a:pt x="15990" y="62825"/>
                  </a:lnTo>
                  <a:lnTo>
                    <a:pt x="16904" y="61381"/>
                  </a:lnTo>
                  <a:close/>
                  <a:moveTo>
                    <a:pt x="13411" y="60379"/>
                  </a:moveTo>
                  <a:lnTo>
                    <a:pt x="16506" y="61263"/>
                  </a:lnTo>
                  <a:lnTo>
                    <a:pt x="15239" y="63282"/>
                  </a:lnTo>
                  <a:lnTo>
                    <a:pt x="15150" y="63326"/>
                  </a:lnTo>
                  <a:lnTo>
                    <a:pt x="13411" y="60379"/>
                  </a:lnTo>
                  <a:close/>
                  <a:moveTo>
                    <a:pt x="23978" y="58433"/>
                  </a:moveTo>
                  <a:lnTo>
                    <a:pt x="32540" y="65434"/>
                  </a:lnTo>
                  <a:lnTo>
                    <a:pt x="32540" y="65434"/>
                  </a:lnTo>
                  <a:lnTo>
                    <a:pt x="18982" y="61558"/>
                  </a:lnTo>
                  <a:cubicBezTo>
                    <a:pt x="18982" y="61528"/>
                    <a:pt x="18967" y="61514"/>
                    <a:pt x="18953" y="61484"/>
                  </a:cubicBezTo>
                  <a:lnTo>
                    <a:pt x="23978" y="58433"/>
                  </a:lnTo>
                  <a:close/>
                  <a:moveTo>
                    <a:pt x="39320" y="49134"/>
                  </a:moveTo>
                  <a:lnTo>
                    <a:pt x="47278" y="58360"/>
                  </a:lnTo>
                  <a:lnTo>
                    <a:pt x="35473" y="65522"/>
                  </a:lnTo>
                  <a:lnTo>
                    <a:pt x="27309" y="57048"/>
                  </a:lnTo>
                  <a:cubicBezTo>
                    <a:pt x="27456" y="56842"/>
                    <a:pt x="27500" y="56577"/>
                    <a:pt x="27441" y="56341"/>
                  </a:cubicBezTo>
                  <a:lnTo>
                    <a:pt x="39320" y="49134"/>
                  </a:lnTo>
                  <a:close/>
                  <a:moveTo>
                    <a:pt x="26159" y="57107"/>
                  </a:moveTo>
                  <a:cubicBezTo>
                    <a:pt x="26307" y="57255"/>
                    <a:pt x="26498" y="57328"/>
                    <a:pt x="26705" y="57328"/>
                  </a:cubicBezTo>
                  <a:cubicBezTo>
                    <a:pt x="26793" y="57328"/>
                    <a:pt x="26896" y="57299"/>
                    <a:pt x="26985" y="57269"/>
                  </a:cubicBezTo>
                  <a:lnTo>
                    <a:pt x="35120" y="65728"/>
                  </a:lnTo>
                  <a:lnTo>
                    <a:pt x="34648" y="66023"/>
                  </a:lnTo>
                  <a:lnTo>
                    <a:pt x="34574" y="66008"/>
                  </a:lnTo>
                  <a:cubicBezTo>
                    <a:pt x="34515" y="65979"/>
                    <a:pt x="34456" y="65964"/>
                    <a:pt x="34383" y="65950"/>
                  </a:cubicBezTo>
                  <a:lnTo>
                    <a:pt x="33498" y="65699"/>
                  </a:lnTo>
                  <a:lnTo>
                    <a:pt x="24347" y="58212"/>
                  </a:lnTo>
                  <a:lnTo>
                    <a:pt x="26159" y="57107"/>
                  </a:lnTo>
                  <a:close/>
                  <a:moveTo>
                    <a:pt x="35400" y="66038"/>
                  </a:moveTo>
                  <a:lnTo>
                    <a:pt x="35680" y="66333"/>
                  </a:lnTo>
                  <a:lnTo>
                    <a:pt x="35164" y="66171"/>
                  </a:lnTo>
                  <a:lnTo>
                    <a:pt x="35400" y="66038"/>
                  </a:lnTo>
                  <a:close/>
                  <a:moveTo>
                    <a:pt x="35002" y="66539"/>
                  </a:moveTo>
                  <a:lnTo>
                    <a:pt x="35621" y="66731"/>
                  </a:lnTo>
                  <a:cubicBezTo>
                    <a:pt x="35547" y="67173"/>
                    <a:pt x="35812" y="67674"/>
                    <a:pt x="36372" y="67674"/>
                  </a:cubicBezTo>
                  <a:cubicBezTo>
                    <a:pt x="36549" y="67674"/>
                    <a:pt x="36711" y="67630"/>
                    <a:pt x="36844" y="67526"/>
                  </a:cubicBezTo>
                  <a:lnTo>
                    <a:pt x="40911" y="71771"/>
                  </a:lnTo>
                  <a:lnTo>
                    <a:pt x="40911" y="71771"/>
                  </a:lnTo>
                  <a:lnTo>
                    <a:pt x="35002" y="66937"/>
                  </a:lnTo>
                  <a:cubicBezTo>
                    <a:pt x="35031" y="66804"/>
                    <a:pt x="35031" y="66672"/>
                    <a:pt x="35002" y="66539"/>
                  </a:cubicBezTo>
                  <a:close/>
                  <a:moveTo>
                    <a:pt x="60527" y="50800"/>
                  </a:moveTo>
                  <a:lnTo>
                    <a:pt x="68868" y="60482"/>
                  </a:lnTo>
                  <a:lnTo>
                    <a:pt x="60983" y="72979"/>
                  </a:lnTo>
                  <a:lnTo>
                    <a:pt x="60895" y="72979"/>
                  </a:lnTo>
                  <a:cubicBezTo>
                    <a:pt x="60762" y="72979"/>
                    <a:pt x="60615" y="73009"/>
                    <a:pt x="60497" y="73082"/>
                  </a:cubicBezTo>
                  <a:lnTo>
                    <a:pt x="47897" y="58463"/>
                  </a:lnTo>
                  <a:lnTo>
                    <a:pt x="60527" y="50800"/>
                  </a:lnTo>
                  <a:close/>
                  <a:moveTo>
                    <a:pt x="69148" y="60791"/>
                  </a:moveTo>
                  <a:lnTo>
                    <a:pt x="75043" y="67644"/>
                  </a:lnTo>
                  <a:cubicBezTo>
                    <a:pt x="74881" y="67836"/>
                    <a:pt x="74807" y="68086"/>
                    <a:pt x="74851" y="68337"/>
                  </a:cubicBezTo>
                  <a:lnTo>
                    <a:pt x="74173" y="68882"/>
                  </a:lnTo>
                  <a:lnTo>
                    <a:pt x="61485" y="73245"/>
                  </a:lnTo>
                  <a:cubicBezTo>
                    <a:pt x="61455" y="73186"/>
                    <a:pt x="61411" y="73156"/>
                    <a:pt x="61367" y="73112"/>
                  </a:cubicBezTo>
                  <a:lnTo>
                    <a:pt x="69148" y="60791"/>
                  </a:lnTo>
                  <a:close/>
                  <a:moveTo>
                    <a:pt x="47543" y="58669"/>
                  </a:moveTo>
                  <a:lnTo>
                    <a:pt x="60188" y="73318"/>
                  </a:lnTo>
                  <a:lnTo>
                    <a:pt x="37124" y="66745"/>
                  </a:lnTo>
                  <a:cubicBezTo>
                    <a:pt x="37095" y="66357"/>
                    <a:pt x="36772" y="66082"/>
                    <a:pt x="36401" y="66082"/>
                  </a:cubicBezTo>
                  <a:cubicBezTo>
                    <a:pt x="36391" y="66082"/>
                    <a:pt x="36382" y="66082"/>
                    <a:pt x="36372" y="66082"/>
                  </a:cubicBezTo>
                  <a:cubicBezTo>
                    <a:pt x="36269" y="66082"/>
                    <a:pt x="36166" y="66097"/>
                    <a:pt x="36063" y="66141"/>
                  </a:cubicBezTo>
                  <a:lnTo>
                    <a:pt x="35753" y="65817"/>
                  </a:lnTo>
                  <a:lnTo>
                    <a:pt x="47543" y="58669"/>
                  </a:lnTo>
                  <a:close/>
                  <a:moveTo>
                    <a:pt x="18953" y="61956"/>
                  </a:moveTo>
                  <a:lnTo>
                    <a:pt x="33322" y="66067"/>
                  </a:lnTo>
                  <a:lnTo>
                    <a:pt x="33602" y="66303"/>
                  </a:lnTo>
                  <a:cubicBezTo>
                    <a:pt x="33528" y="66436"/>
                    <a:pt x="33498" y="66568"/>
                    <a:pt x="33498" y="66731"/>
                  </a:cubicBezTo>
                  <a:lnTo>
                    <a:pt x="21959" y="73731"/>
                  </a:lnTo>
                  <a:cubicBezTo>
                    <a:pt x="21812" y="73569"/>
                    <a:pt x="21605" y="73495"/>
                    <a:pt x="21399" y="73495"/>
                  </a:cubicBezTo>
                  <a:cubicBezTo>
                    <a:pt x="21325" y="73495"/>
                    <a:pt x="21252" y="73510"/>
                    <a:pt x="21178" y="73539"/>
                  </a:cubicBezTo>
                  <a:lnTo>
                    <a:pt x="15666" y="64211"/>
                  </a:lnTo>
                  <a:cubicBezTo>
                    <a:pt x="15696" y="63989"/>
                    <a:pt x="15637" y="63768"/>
                    <a:pt x="15504" y="63577"/>
                  </a:cubicBezTo>
                  <a:lnTo>
                    <a:pt x="17656" y="62265"/>
                  </a:lnTo>
                  <a:cubicBezTo>
                    <a:pt x="17803" y="62413"/>
                    <a:pt x="18009" y="62501"/>
                    <a:pt x="18216" y="62501"/>
                  </a:cubicBezTo>
                  <a:cubicBezTo>
                    <a:pt x="18226" y="62501"/>
                    <a:pt x="18237" y="62502"/>
                    <a:pt x="18248" y="62502"/>
                  </a:cubicBezTo>
                  <a:cubicBezTo>
                    <a:pt x="18574" y="62502"/>
                    <a:pt x="18867" y="62284"/>
                    <a:pt x="18953" y="61956"/>
                  </a:cubicBezTo>
                  <a:close/>
                  <a:moveTo>
                    <a:pt x="14178" y="64373"/>
                  </a:moveTo>
                  <a:cubicBezTo>
                    <a:pt x="14222" y="64476"/>
                    <a:pt x="14266" y="64579"/>
                    <a:pt x="14355" y="64653"/>
                  </a:cubicBezTo>
                  <a:lnTo>
                    <a:pt x="7517" y="75499"/>
                  </a:lnTo>
                  <a:lnTo>
                    <a:pt x="944" y="72920"/>
                  </a:lnTo>
                  <a:cubicBezTo>
                    <a:pt x="958" y="72758"/>
                    <a:pt x="929" y="72596"/>
                    <a:pt x="855" y="72449"/>
                  </a:cubicBezTo>
                  <a:lnTo>
                    <a:pt x="14178" y="64373"/>
                  </a:lnTo>
                  <a:close/>
                  <a:moveTo>
                    <a:pt x="73260" y="69619"/>
                  </a:moveTo>
                  <a:lnTo>
                    <a:pt x="64948" y="76251"/>
                  </a:lnTo>
                  <a:lnTo>
                    <a:pt x="61632" y="74040"/>
                  </a:lnTo>
                  <a:cubicBezTo>
                    <a:pt x="61661" y="73893"/>
                    <a:pt x="61676" y="73746"/>
                    <a:pt x="61647" y="73613"/>
                  </a:cubicBezTo>
                  <a:lnTo>
                    <a:pt x="73260" y="69619"/>
                  </a:lnTo>
                  <a:close/>
                  <a:moveTo>
                    <a:pt x="15445" y="64653"/>
                  </a:moveTo>
                  <a:lnTo>
                    <a:pt x="20824" y="73746"/>
                  </a:lnTo>
                  <a:cubicBezTo>
                    <a:pt x="20647" y="73952"/>
                    <a:pt x="20574" y="74232"/>
                    <a:pt x="20633" y="74512"/>
                  </a:cubicBezTo>
                  <a:lnTo>
                    <a:pt x="14517" y="78240"/>
                  </a:lnTo>
                  <a:lnTo>
                    <a:pt x="7900" y="75647"/>
                  </a:lnTo>
                  <a:lnTo>
                    <a:pt x="14694" y="64859"/>
                  </a:lnTo>
                  <a:cubicBezTo>
                    <a:pt x="14767" y="64874"/>
                    <a:pt x="14826" y="64888"/>
                    <a:pt x="14900" y="64888"/>
                  </a:cubicBezTo>
                  <a:cubicBezTo>
                    <a:pt x="15106" y="64888"/>
                    <a:pt x="15313" y="64800"/>
                    <a:pt x="15445" y="64653"/>
                  </a:cubicBezTo>
                  <a:close/>
                  <a:moveTo>
                    <a:pt x="45804" y="76280"/>
                  </a:moveTo>
                  <a:lnTo>
                    <a:pt x="49238" y="79080"/>
                  </a:lnTo>
                  <a:cubicBezTo>
                    <a:pt x="49046" y="79110"/>
                    <a:pt x="48869" y="79198"/>
                    <a:pt x="48766" y="79346"/>
                  </a:cubicBezTo>
                  <a:lnTo>
                    <a:pt x="45804" y="76280"/>
                  </a:lnTo>
                  <a:close/>
                  <a:moveTo>
                    <a:pt x="37109" y="67143"/>
                  </a:moveTo>
                  <a:lnTo>
                    <a:pt x="60129" y="73716"/>
                  </a:lnTo>
                  <a:cubicBezTo>
                    <a:pt x="60129" y="73760"/>
                    <a:pt x="60129" y="73790"/>
                    <a:pt x="60129" y="73819"/>
                  </a:cubicBezTo>
                  <a:lnTo>
                    <a:pt x="50269" y="79419"/>
                  </a:lnTo>
                  <a:lnTo>
                    <a:pt x="43490" y="73878"/>
                  </a:lnTo>
                  <a:lnTo>
                    <a:pt x="37080" y="67202"/>
                  </a:lnTo>
                  <a:cubicBezTo>
                    <a:pt x="37094" y="67187"/>
                    <a:pt x="37094" y="67158"/>
                    <a:pt x="37109" y="67143"/>
                  </a:cubicBezTo>
                  <a:close/>
                  <a:moveTo>
                    <a:pt x="826" y="73289"/>
                  </a:moveTo>
                  <a:lnTo>
                    <a:pt x="7295" y="75838"/>
                  </a:lnTo>
                  <a:lnTo>
                    <a:pt x="4540" y="80201"/>
                  </a:lnTo>
                  <a:lnTo>
                    <a:pt x="649" y="73495"/>
                  </a:lnTo>
                  <a:cubicBezTo>
                    <a:pt x="723" y="73436"/>
                    <a:pt x="782" y="73362"/>
                    <a:pt x="826" y="73289"/>
                  </a:cubicBezTo>
                  <a:close/>
                  <a:moveTo>
                    <a:pt x="20839" y="74866"/>
                  </a:moveTo>
                  <a:cubicBezTo>
                    <a:pt x="20976" y="75002"/>
                    <a:pt x="21163" y="75088"/>
                    <a:pt x="21354" y="75088"/>
                  </a:cubicBezTo>
                  <a:cubicBezTo>
                    <a:pt x="21369" y="75088"/>
                    <a:pt x="21384" y="75088"/>
                    <a:pt x="21399" y="75087"/>
                  </a:cubicBezTo>
                  <a:cubicBezTo>
                    <a:pt x="21473" y="75087"/>
                    <a:pt x="21546" y="75087"/>
                    <a:pt x="21620" y="75057"/>
                  </a:cubicBezTo>
                  <a:lnTo>
                    <a:pt x="26218" y="82853"/>
                  </a:lnTo>
                  <a:lnTo>
                    <a:pt x="14974" y="78432"/>
                  </a:lnTo>
                  <a:lnTo>
                    <a:pt x="20839" y="74866"/>
                  </a:lnTo>
                  <a:close/>
                  <a:moveTo>
                    <a:pt x="7679" y="75986"/>
                  </a:moveTo>
                  <a:lnTo>
                    <a:pt x="14075" y="78506"/>
                  </a:lnTo>
                  <a:lnTo>
                    <a:pt x="6293" y="83222"/>
                  </a:lnTo>
                  <a:lnTo>
                    <a:pt x="4775" y="80598"/>
                  </a:lnTo>
                  <a:lnTo>
                    <a:pt x="7679" y="75986"/>
                  </a:lnTo>
                  <a:close/>
                  <a:moveTo>
                    <a:pt x="60261" y="74217"/>
                  </a:moveTo>
                  <a:cubicBezTo>
                    <a:pt x="60387" y="74427"/>
                    <a:pt x="60620" y="74557"/>
                    <a:pt x="60870" y="74557"/>
                  </a:cubicBezTo>
                  <a:cubicBezTo>
                    <a:pt x="60883" y="74557"/>
                    <a:pt x="60896" y="74557"/>
                    <a:pt x="60910" y="74556"/>
                  </a:cubicBezTo>
                  <a:cubicBezTo>
                    <a:pt x="60926" y="74557"/>
                    <a:pt x="60942" y="74558"/>
                    <a:pt x="60958" y="74558"/>
                  </a:cubicBezTo>
                  <a:cubicBezTo>
                    <a:pt x="61131" y="74558"/>
                    <a:pt x="61291" y="74486"/>
                    <a:pt x="61426" y="74365"/>
                  </a:cubicBezTo>
                  <a:lnTo>
                    <a:pt x="64638" y="76501"/>
                  </a:lnTo>
                  <a:lnTo>
                    <a:pt x="55929" y="83457"/>
                  </a:lnTo>
                  <a:cubicBezTo>
                    <a:pt x="55791" y="83278"/>
                    <a:pt x="55588" y="83176"/>
                    <a:pt x="55369" y="83176"/>
                  </a:cubicBezTo>
                  <a:cubicBezTo>
                    <a:pt x="55354" y="83176"/>
                    <a:pt x="55339" y="83177"/>
                    <a:pt x="55324" y="83177"/>
                  </a:cubicBezTo>
                  <a:cubicBezTo>
                    <a:pt x="55206" y="83177"/>
                    <a:pt x="55089" y="83207"/>
                    <a:pt x="54971" y="83266"/>
                  </a:cubicBezTo>
                  <a:lnTo>
                    <a:pt x="50623" y="79685"/>
                  </a:lnTo>
                  <a:lnTo>
                    <a:pt x="60261" y="74217"/>
                  </a:lnTo>
                  <a:close/>
                  <a:moveTo>
                    <a:pt x="50255" y="79891"/>
                  </a:moveTo>
                  <a:lnTo>
                    <a:pt x="54705" y="83531"/>
                  </a:lnTo>
                  <a:cubicBezTo>
                    <a:pt x="54529" y="83811"/>
                    <a:pt x="54529" y="84150"/>
                    <a:pt x="54691" y="84430"/>
                  </a:cubicBezTo>
                  <a:lnTo>
                    <a:pt x="54116" y="84902"/>
                  </a:lnTo>
                  <a:lnTo>
                    <a:pt x="49886" y="80495"/>
                  </a:lnTo>
                  <a:cubicBezTo>
                    <a:pt x="50034" y="80348"/>
                    <a:pt x="50122" y="80156"/>
                    <a:pt x="50152" y="79965"/>
                  </a:cubicBezTo>
                  <a:lnTo>
                    <a:pt x="50255" y="79891"/>
                  </a:lnTo>
                  <a:close/>
                  <a:moveTo>
                    <a:pt x="4525" y="80982"/>
                  </a:moveTo>
                  <a:lnTo>
                    <a:pt x="5940" y="83428"/>
                  </a:lnTo>
                  <a:lnTo>
                    <a:pt x="1135" y="86346"/>
                  </a:lnTo>
                  <a:lnTo>
                    <a:pt x="1135" y="86346"/>
                  </a:lnTo>
                  <a:lnTo>
                    <a:pt x="4525" y="80982"/>
                  </a:lnTo>
                  <a:close/>
                  <a:moveTo>
                    <a:pt x="33587" y="67129"/>
                  </a:moveTo>
                  <a:cubicBezTo>
                    <a:pt x="33705" y="67394"/>
                    <a:pt x="33970" y="67541"/>
                    <a:pt x="34250" y="67541"/>
                  </a:cubicBezTo>
                  <a:cubicBezTo>
                    <a:pt x="34471" y="67541"/>
                    <a:pt x="34677" y="67453"/>
                    <a:pt x="34825" y="67291"/>
                  </a:cubicBezTo>
                  <a:lnTo>
                    <a:pt x="43225" y="74158"/>
                  </a:lnTo>
                  <a:lnTo>
                    <a:pt x="48604" y="79773"/>
                  </a:lnTo>
                  <a:cubicBezTo>
                    <a:pt x="48589" y="79950"/>
                    <a:pt x="48619" y="80156"/>
                    <a:pt x="48722" y="80318"/>
                  </a:cubicBezTo>
                  <a:lnTo>
                    <a:pt x="37581" y="86641"/>
                  </a:lnTo>
                  <a:cubicBezTo>
                    <a:pt x="37434" y="86374"/>
                    <a:pt x="37172" y="86246"/>
                    <a:pt x="36912" y="86246"/>
                  </a:cubicBezTo>
                  <a:cubicBezTo>
                    <a:pt x="36598" y="86246"/>
                    <a:pt x="36285" y="86433"/>
                    <a:pt x="36181" y="86788"/>
                  </a:cubicBezTo>
                  <a:lnTo>
                    <a:pt x="26822" y="83104"/>
                  </a:lnTo>
                  <a:lnTo>
                    <a:pt x="21959" y="74866"/>
                  </a:lnTo>
                  <a:cubicBezTo>
                    <a:pt x="22136" y="74645"/>
                    <a:pt x="22210" y="74350"/>
                    <a:pt x="22136" y="74070"/>
                  </a:cubicBezTo>
                  <a:lnTo>
                    <a:pt x="33587" y="67129"/>
                  </a:lnTo>
                  <a:close/>
                  <a:moveTo>
                    <a:pt x="27147" y="83634"/>
                  </a:moveTo>
                  <a:lnTo>
                    <a:pt x="36151" y="87171"/>
                  </a:lnTo>
                  <a:cubicBezTo>
                    <a:pt x="36166" y="87245"/>
                    <a:pt x="36195" y="87319"/>
                    <a:pt x="36225" y="87378"/>
                  </a:cubicBezTo>
                  <a:lnTo>
                    <a:pt x="31096" y="90310"/>
                  </a:lnTo>
                  <a:lnTo>
                    <a:pt x="27147" y="83634"/>
                  </a:lnTo>
                  <a:close/>
                  <a:moveTo>
                    <a:pt x="49032" y="80584"/>
                  </a:moveTo>
                  <a:cubicBezTo>
                    <a:pt x="49116" y="80620"/>
                    <a:pt x="49211" y="80646"/>
                    <a:pt x="49308" y="80646"/>
                  </a:cubicBezTo>
                  <a:cubicBezTo>
                    <a:pt x="49329" y="80646"/>
                    <a:pt x="49350" y="80645"/>
                    <a:pt x="49370" y="80643"/>
                  </a:cubicBezTo>
                  <a:lnTo>
                    <a:pt x="49459" y="80643"/>
                  </a:lnTo>
                  <a:lnTo>
                    <a:pt x="53792" y="85152"/>
                  </a:lnTo>
                  <a:lnTo>
                    <a:pt x="46629" y="90870"/>
                  </a:lnTo>
                  <a:lnTo>
                    <a:pt x="37625" y="87319"/>
                  </a:lnTo>
                  <a:cubicBezTo>
                    <a:pt x="37654" y="87230"/>
                    <a:pt x="37669" y="87127"/>
                    <a:pt x="37669" y="87009"/>
                  </a:cubicBezTo>
                  <a:lnTo>
                    <a:pt x="49032" y="80584"/>
                  </a:lnTo>
                  <a:close/>
                  <a:moveTo>
                    <a:pt x="55899" y="84519"/>
                  </a:moveTo>
                  <a:lnTo>
                    <a:pt x="70150" y="96176"/>
                  </a:lnTo>
                  <a:lnTo>
                    <a:pt x="68161" y="98637"/>
                  </a:lnTo>
                  <a:cubicBezTo>
                    <a:pt x="68043" y="98578"/>
                    <a:pt x="67925" y="98548"/>
                    <a:pt x="67792" y="98548"/>
                  </a:cubicBezTo>
                  <a:cubicBezTo>
                    <a:pt x="67773" y="98547"/>
                    <a:pt x="67754" y="98546"/>
                    <a:pt x="67735" y="98546"/>
                  </a:cubicBezTo>
                  <a:cubicBezTo>
                    <a:pt x="67604" y="98546"/>
                    <a:pt x="67468" y="98589"/>
                    <a:pt x="67365" y="98666"/>
                  </a:cubicBezTo>
                  <a:lnTo>
                    <a:pt x="54381" y="85182"/>
                  </a:lnTo>
                  <a:lnTo>
                    <a:pt x="55000" y="84695"/>
                  </a:lnTo>
                  <a:cubicBezTo>
                    <a:pt x="55103" y="84740"/>
                    <a:pt x="55221" y="84754"/>
                    <a:pt x="55339" y="84754"/>
                  </a:cubicBezTo>
                  <a:cubicBezTo>
                    <a:pt x="55354" y="84755"/>
                    <a:pt x="55369" y="84756"/>
                    <a:pt x="55384" y="84756"/>
                  </a:cubicBezTo>
                  <a:cubicBezTo>
                    <a:pt x="55575" y="84756"/>
                    <a:pt x="55762" y="84669"/>
                    <a:pt x="55899" y="84519"/>
                  </a:cubicBezTo>
                  <a:close/>
                  <a:moveTo>
                    <a:pt x="37374" y="87672"/>
                  </a:moveTo>
                  <a:lnTo>
                    <a:pt x="46261" y="91165"/>
                  </a:lnTo>
                  <a:lnTo>
                    <a:pt x="36814" y="98696"/>
                  </a:lnTo>
                  <a:cubicBezTo>
                    <a:pt x="36667" y="98445"/>
                    <a:pt x="36402" y="98283"/>
                    <a:pt x="36107" y="98283"/>
                  </a:cubicBezTo>
                  <a:cubicBezTo>
                    <a:pt x="36091" y="98281"/>
                    <a:pt x="36074" y="98279"/>
                    <a:pt x="36058" y="98279"/>
                  </a:cubicBezTo>
                  <a:cubicBezTo>
                    <a:pt x="35986" y="98279"/>
                    <a:pt x="35914" y="98303"/>
                    <a:pt x="35842" y="98327"/>
                  </a:cubicBezTo>
                  <a:lnTo>
                    <a:pt x="31288" y="90649"/>
                  </a:lnTo>
                  <a:lnTo>
                    <a:pt x="36490" y="87702"/>
                  </a:lnTo>
                  <a:cubicBezTo>
                    <a:pt x="36621" y="87778"/>
                    <a:pt x="36765" y="87815"/>
                    <a:pt x="36908" y="87815"/>
                  </a:cubicBezTo>
                  <a:cubicBezTo>
                    <a:pt x="37071" y="87815"/>
                    <a:pt x="37233" y="87767"/>
                    <a:pt x="37374" y="87672"/>
                  </a:cubicBezTo>
                  <a:close/>
                  <a:moveTo>
                    <a:pt x="14546" y="78683"/>
                  </a:moveTo>
                  <a:lnTo>
                    <a:pt x="26557" y="83413"/>
                  </a:lnTo>
                  <a:lnTo>
                    <a:pt x="30743" y="90502"/>
                  </a:lnTo>
                  <a:lnTo>
                    <a:pt x="16035" y="98828"/>
                  </a:lnTo>
                  <a:cubicBezTo>
                    <a:pt x="15897" y="98663"/>
                    <a:pt x="15694" y="98562"/>
                    <a:pt x="15475" y="98562"/>
                  </a:cubicBezTo>
                  <a:cubicBezTo>
                    <a:pt x="15460" y="98562"/>
                    <a:pt x="15445" y="98562"/>
                    <a:pt x="15430" y="98563"/>
                  </a:cubicBezTo>
                  <a:cubicBezTo>
                    <a:pt x="15342" y="98563"/>
                    <a:pt x="15268" y="98563"/>
                    <a:pt x="15180" y="98593"/>
                  </a:cubicBezTo>
                  <a:lnTo>
                    <a:pt x="6485" y="83561"/>
                  </a:lnTo>
                  <a:lnTo>
                    <a:pt x="14546" y="78683"/>
                  </a:lnTo>
                  <a:close/>
                  <a:moveTo>
                    <a:pt x="54072" y="85432"/>
                  </a:moveTo>
                  <a:lnTo>
                    <a:pt x="67011" y="98902"/>
                  </a:lnTo>
                  <a:lnTo>
                    <a:pt x="67011" y="98902"/>
                  </a:lnTo>
                  <a:lnTo>
                    <a:pt x="47057" y="91032"/>
                  </a:lnTo>
                  <a:lnTo>
                    <a:pt x="54072" y="85432"/>
                  </a:lnTo>
                  <a:close/>
                  <a:moveTo>
                    <a:pt x="1" y="0"/>
                  </a:moveTo>
                  <a:lnTo>
                    <a:pt x="1" y="855"/>
                  </a:lnTo>
                  <a:cubicBezTo>
                    <a:pt x="30" y="870"/>
                    <a:pt x="45" y="899"/>
                    <a:pt x="74" y="928"/>
                  </a:cubicBezTo>
                  <a:cubicBezTo>
                    <a:pt x="196" y="1050"/>
                    <a:pt x="366" y="1122"/>
                    <a:pt x="553" y="1122"/>
                  </a:cubicBezTo>
                  <a:cubicBezTo>
                    <a:pt x="570" y="1122"/>
                    <a:pt x="587" y="1121"/>
                    <a:pt x="605" y="1120"/>
                  </a:cubicBezTo>
                  <a:lnTo>
                    <a:pt x="619" y="1120"/>
                  </a:lnTo>
                  <a:lnTo>
                    <a:pt x="11127" y="14693"/>
                  </a:lnTo>
                  <a:cubicBezTo>
                    <a:pt x="10862" y="15062"/>
                    <a:pt x="10936" y="15563"/>
                    <a:pt x="11289" y="15843"/>
                  </a:cubicBezTo>
                  <a:lnTo>
                    <a:pt x="281" y="28325"/>
                  </a:lnTo>
                  <a:cubicBezTo>
                    <a:pt x="236" y="28310"/>
                    <a:pt x="192" y="28310"/>
                    <a:pt x="148" y="28310"/>
                  </a:cubicBezTo>
                  <a:lnTo>
                    <a:pt x="1" y="28310"/>
                  </a:lnTo>
                  <a:lnTo>
                    <a:pt x="1" y="29887"/>
                  </a:lnTo>
                  <a:lnTo>
                    <a:pt x="74" y="29887"/>
                  </a:lnTo>
                  <a:cubicBezTo>
                    <a:pt x="236" y="29887"/>
                    <a:pt x="384" y="29843"/>
                    <a:pt x="516" y="29755"/>
                  </a:cubicBezTo>
                  <a:lnTo>
                    <a:pt x="4451" y="33837"/>
                  </a:lnTo>
                  <a:lnTo>
                    <a:pt x="841" y="38288"/>
                  </a:lnTo>
                  <a:cubicBezTo>
                    <a:pt x="708" y="38155"/>
                    <a:pt x="531" y="38096"/>
                    <a:pt x="339" y="38096"/>
                  </a:cubicBezTo>
                  <a:cubicBezTo>
                    <a:pt x="251" y="38096"/>
                    <a:pt x="163" y="38111"/>
                    <a:pt x="74" y="38140"/>
                  </a:cubicBezTo>
                  <a:lnTo>
                    <a:pt x="1" y="38170"/>
                  </a:lnTo>
                  <a:lnTo>
                    <a:pt x="1" y="39629"/>
                  </a:lnTo>
                  <a:cubicBezTo>
                    <a:pt x="30" y="39629"/>
                    <a:pt x="45" y="39643"/>
                    <a:pt x="74" y="39643"/>
                  </a:cubicBezTo>
                  <a:cubicBezTo>
                    <a:pt x="163" y="39673"/>
                    <a:pt x="251" y="39688"/>
                    <a:pt x="339" y="39688"/>
                  </a:cubicBezTo>
                  <a:cubicBezTo>
                    <a:pt x="457" y="39688"/>
                    <a:pt x="575" y="39673"/>
                    <a:pt x="678" y="39614"/>
                  </a:cubicBezTo>
                  <a:lnTo>
                    <a:pt x="6470" y="49429"/>
                  </a:lnTo>
                  <a:lnTo>
                    <a:pt x="398" y="55633"/>
                  </a:lnTo>
                  <a:cubicBezTo>
                    <a:pt x="339" y="55619"/>
                    <a:pt x="266" y="55604"/>
                    <a:pt x="192" y="55604"/>
                  </a:cubicBezTo>
                  <a:cubicBezTo>
                    <a:pt x="148" y="55604"/>
                    <a:pt x="104" y="55604"/>
                    <a:pt x="59" y="55619"/>
                  </a:cubicBezTo>
                  <a:cubicBezTo>
                    <a:pt x="45" y="55619"/>
                    <a:pt x="15" y="55619"/>
                    <a:pt x="1" y="55633"/>
                  </a:cubicBezTo>
                  <a:lnTo>
                    <a:pt x="1" y="57166"/>
                  </a:lnTo>
                  <a:cubicBezTo>
                    <a:pt x="15" y="57181"/>
                    <a:pt x="45" y="57181"/>
                    <a:pt x="59" y="57181"/>
                  </a:cubicBezTo>
                  <a:cubicBezTo>
                    <a:pt x="104" y="57196"/>
                    <a:pt x="148" y="57196"/>
                    <a:pt x="192" y="57196"/>
                  </a:cubicBezTo>
                  <a:cubicBezTo>
                    <a:pt x="204" y="57196"/>
                    <a:pt x="216" y="57196"/>
                    <a:pt x="227" y="57196"/>
                  </a:cubicBezTo>
                  <a:cubicBezTo>
                    <a:pt x="494" y="57196"/>
                    <a:pt x="743" y="57038"/>
                    <a:pt x="870" y="56798"/>
                  </a:cubicBezTo>
                  <a:lnTo>
                    <a:pt x="12837" y="60217"/>
                  </a:lnTo>
                  <a:lnTo>
                    <a:pt x="14679" y="63326"/>
                  </a:lnTo>
                  <a:cubicBezTo>
                    <a:pt x="14399" y="63400"/>
                    <a:pt x="14193" y="63636"/>
                    <a:pt x="14148" y="63931"/>
                  </a:cubicBezTo>
                  <a:lnTo>
                    <a:pt x="590" y="72139"/>
                  </a:lnTo>
                  <a:cubicBezTo>
                    <a:pt x="472" y="72080"/>
                    <a:pt x="339" y="72036"/>
                    <a:pt x="192" y="72036"/>
                  </a:cubicBezTo>
                  <a:cubicBezTo>
                    <a:pt x="148" y="72036"/>
                    <a:pt x="104" y="72036"/>
                    <a:pt x="59" y="72051"/>
                  </a:cubicBezTo>
                  <a:cubicBezTo>
                    <a:pt x="45" y="72051"/>
                    <a:pt x="15" y="72051"/>
                    <a:pt x="1" y="72066"/>
                  </a:cubicBezTo>
                  <a:lnTo>
                    <a:pt x="1" y="73598"/>
                  </a:lnTo>
                  <a:cubicBezTo>
                    <a:pt x="15" y="73613"/>
                    <a:pt x="45" y="73613"/>
                    <a:pt x="59" y="73613"/>
                  </a:cubicBezTo>
                  <a:cubicBezTo>
                    <a:pt x="104" y="73628"/>
                    <a:pt x="148" y="73628"/>
                    <a:pt x="192" y="73628"/>
                  </a:cubicBezTo>
                  <a:lnTo>
                    <a:pt x="266" y="73628"/>
                  </a:lnTo>
                  <a:lnTo>
                    <a:pt x="4304" y="80584"/>
                  </a:lnTo>
                  <a:lnTo>
                    <a:pt x="767" y="86184"/>
                  </a:lnTo>
                  <a:cubicBezTo>
                    <a:pt x="678" y="85889"/>
                    <a:pt x="398" y="85698"/>
                    <a:pt x="104" y="85698"/>
                  </a:cubicBezTo>
                  <a:lnTo>
                    <a:pt x="1" y="85698"/>
                  </a:lnTo>
                  <a:lnTo>
                    <a:pt x="1" y="87274"/>
                  </a:lnTo>
                  <a:lnTo>
                    <a:pt x="74" y="87274"/>
                  </a:lnTo>
                  <a:cubicBezTo>
                    <a:pt x="222" y="87274"/>
                    <a:pt x="384" y="87230"/>
                    <a:pt x="516" y="87142"/>
                  </a:cubicBezTo>
                  <a:cubicBezTo>
                    <a:pt x="561" y="87142"/>
                    <a:pt x="590" y="87127"/>
                    <a:pt x="634" y="87112"/>
                  </a:cubicBezTo>
                  <a:lnTo>
                    <a:pt x="6161" y="83767"/>
                  </a:lnTo>
                  <a:lnTo>
                    <a:pt x="14856" y="98799"/>
                  </a:lnTo>
                  <a:cubicBezTo>
                    <a:pt x="14723" y="98961"/>
                    <a:pt x="14664" y="99182"/>
                    <a:pt x="14679" y="99403"/>
                  </a:cubicBezTo>
                  <a:lnTo>
                    <a:pt x="16212" y="99403"/>
                  </a:lnTo>
                  <a:cubicBezTo>
                    <a:pt x="16212" y="99330"/>
                    <a:pt x="16212" y="99271"/>
                    <a:pt x="16212" y="99197"/>
                  </a:cubicBezTo>
                  <a:lnTo>
                    <a:pt x="30964" y="90826"/>
                  </a:lnTo>
                  <a:lnTo>
                    <a:pt x="35532" y="98563"/>
                  </a:lnTo>
                  <a:cubicBezTo>
                    <a:pt x="35400" y="98711"/>
                    <a:pt x="35341" y="98887"/>
                    <a:pt x="35326" y="99079"/>
                  </a:cubicBezTo>
                  <a:lnTo>
                    <a:pt x="35326" y="99212"/>
                  </a:lnTo>
                  <a:cubicBezTo>
                    <a:pt x="35326" y="99285"/>
                    <a:pt x="35341" y="99344"/>
                    <a:pt x="35355" y="99418"/>
                  </a:cubicBezTo>
                  <a:lnTo>
                    <a:pt x="36888" y="99418"/>
                  </a:lnTo>
                  <a:cubicBezTo>
                    <a:pt x="36903" y="99344"/>
                    <a:pt x="36917" y="99285"/>
                    <a:pt x="36917" y="99212"/>
                  </a:cubicBezTo>
                  <a:lnTo>
                    <a:pt x="36917" y="99138"/>
                  </a:lnTo>
                  <a:lnTo>
                    <a:pt x="46703" y="91327"/>
                  </a:lnTo>
                  <a:lnTo>
                    <a:pt x="67041" y="99330"/>
                  </a:lnTo>
                  <a:lnTo>
                    <a:pt x="67041" y="99418"/>
                  </a:lnTo>
                  <a:lnTo>
                    <a:pt x="68558" y="99418"/>
                  </a:lnTo>
                  <a:cubicBezTo>
                    <a:pt x="68573" y="99241"/>
                    <a:pt x="68544" y="99064"/>
                    <a:pt x="68455" y="98917"/>
                  </a:cubicBezTo>
                  <a:lnTo>
                    <a:pt x="70474" y="96426"/>
                  </a:lnTo>
                  <a:lnTo>
                    <a:pt x="73938" y="99256"/>
                  </a:lnTo>
                  <a:cubicBezTo>
                    <a:pt x="73923" y="99315"/>
                    <a:pt x="73923" y="99359"/>
                    <a:pt x="73938" y="99403"/>
                  </a:cubicBezTo>
                  <a:lnTo>
                    <a:pt x="75456" y="99403"/>
                  </a:lnTo>
                  <a:cubicBezTo>
                    <a:pt x="75470" y="99182"/>
                    <a:pt x="75397" y="98946"/>
                    <a:pt x="75249" y="98784"/>
                  </a:cubicBezTo>
                  <a:lnTo>
                    <a:pt x="76959" y="96839"/>
                  </a:lnTo>
                  <a:lnTo>
                    <a:pt x="76959" y="96235"/>
                  </a:lnTo>
                  <a:lnTo>
                    <a:pt x="74896" y="98578"/>
                  </a:lnTo>
                  <a:cubicBezTo>
                    <a:pt x="74822" y="98563"/>
                    <a:pt x="74748" y="98548"/>
                    <a:pt x="74689" y="98548"/>
                  </a:cubicBezTo>
                  <a:cubicBezTo>
                    <a:pt x="74439" y="98548"/>
                    <a:pt x="74203" y="98666"/>
                    <a:pt x="74070" y="98858"/>
                  </a:cubicBezTo>
                  <a:lnTo>
                    <a:pt x="70710" y="96132"/>
                  </a:lnTo>
                  <a:lnTo>
                    <a:pt x="76959" y="88424"/>
                  </a:lnTo>
                  <a:lnTo>
                    <a:pt x="76959" y="87790"/>
                  </a:lnTo>
                  <a:lnTo>
                    <a:pt x="70401" y="95881"/>
                  </a:lnTo>
                  <a:lnTo>
                    <a:pt x="56076" y="84165"/>
                  </a:lnTo>
                  <a:cubicBezTo>
                    <a:pt x="56105" y="84047"/>
                    <a:pt x="56105" y="83944"/>
                    <a:pt x="56091" y="83826"/>
                  </a:cubicBezTo>
                  <a:lnTo>
                    <a:pt x="64977" y="76737"/>
                  </a:lnTo>
                  <a:lnTo>
                    <a:pt x="76959" y="84710"/>
                  </a:lnTo>
                  <a:lnTo>
                    <a:pt x="76959" y="84239"/>
                  </a:lnTo>
                  <a:lnTo>
                    <a:pt x="65302" y="76472"/>
                  </a:lnTo>
                  <a:lnTo>
                    <a:pt x="74380" y="69236"/>
                  </a:lnTo>
                  <a:lnTo>
                    <a:pt x="75279" y="68926"/>
                  </a:lnTo>
                  <a:cubicBezTo>
                    <a:pt x="75382" y="68971"/>
                    <a:pt x="75500" y="69000"/>
                    <a:pt x="75618" y="69000"/>
                  </a:cubicBezTo>
                  <a:cubicBezTo>
                    <a:pt x="75765" y="69000"/>
                    <a:pt x="75927" y="68956"/>
                    <a:pt x="76045" y="68868"/>
                  </a:cubicBezTo>
                  <a:lnTo>
                    <a:pt x="76973" y="70047"/>
                  </a:lnTo>
                  <a:lnTo>
                    <a:pt x="76973" y="69398"/>
                  </a:lnTo>
                  <a:lnTo>
                    <a:pt x="76325" y="68573"/>
                  </a:lnTo>
                  <a:lnTo>
                    <a:pt x="76959" y="68352"/>
                  </a:lnTo>
                  <a:lnTo>
                    <a:pt x="76959" y="67924"/>
                  </a:lnTo>
                  <a:lnTo>
                    <a:pt x="76369" y="68131"/>
                  </a:lnTo>
                  <a:cubicBezTo>
                    <a:pt x="76369" y="67954"/>
                    <a:pt x="76296" y="67806"/>
                    <a:pt x="76207" y="67674"/>
                  </a:cubicBezTo>
                  <a:lnTo>
                    <a:pt x="76959" y="66893"/>
                  </a:lnTo>
                  <a:lnTo>
                    <a:pt x="76959" y="66318"/>
                  </a:lnTo>
                  <a:lnTo>
                    <a:pt x="75868" y="67438"/>
                  </a:lnTo>
                  <a:cubicBezTo>
                    <a:pt x="75780" y="67409"/>
                    <a:pt x="75691" y="67394"/>
                    <a:pt x="75618" y="67394"/>
                  </a:cubicBezTo>
                  <a:cubicBezTo>
                    <a:pt x="75544" y="67394"/>
                    <a:pt x="75470" y="67409"/>
                    <a:pt x="75397" y="67423"/>
                  </a:cubicBezTo>
                  <a:lnTo>
                    <a:pt x="69369" y="60423"/>
                  </a:lnTo>
                  <a:lnTo>
                    <a:pt x="76959" y="48412"/>
                  </a:lnTo>
                  <a:lnTo>
                    <a:pt x="76959" y="47675"/>
                  </a:lnTo>
                  <a:lnTo>
                    <a:pt x="69089" y="60128"/>
                  </a:lnTo>
                  <a:lnTo>
                    <a:pt x="60866" y="50593"/>
                  </a:lnTo>
                  <a:lnTo>
                    <a:pt x="72655" y="43446"/>
                  </a:lnTo>
                  <a:cubicBezTo>
                    <a:pt x="72792" y="43596"/>
                    <a:pt x="72980" y="43683"/>
                    <a:pt x="73183" y="43683"/>
                  </a:cubicBezTo>
                  <a:cubicBezTo>
                    <a:pt x="73198" y="43683"/>
                    <a:pt x="73214" y="43682"/>
                    <a:pt x="73230" y="43681"/>
                  </a:cubicBezTo>
                  <a:cubicBezTo>
                    <a:pt x="73407" y="43681"/>
                    <a:pt x="73569" y="43622"/>
                    <a:pt x="73717" y="43519"/>
                  </a:cubicBezTo>
                  <a:lnTo>
                    <a:pt x="76959" y="46894"/>
                  </a:lnTo>
                  <a:lnTo>
                    <a:pt x="76959" y="46305"/>
                  </a:lnTo>
                  <a:lnTo>
                    <a:pt x="73952" y="43180"/>
                  </a:lnTo>
                  <a:cubicBezTo>
                    <a:pt x="73997" y="43018"/>
                    <a:pt x="74011" y="42827"/>
                    <a:pt x="73967" y="42665"/>
                  </a:cubicBezTo>
                  <a:lnTo>
                    <a:pt x="75912" y="41471"/>
                  </a:lnTo>
                  <a:lnTo>
                    <a:pt x="76959" y="42326"/>
                  </a:lnTo>
                  <a:lnTo>
                    <a:pt x="76959" y="41825"/>
                  </a:lnTo>
                  <a:lnTo>
                    <a:pt x="76266" y="41250"/>
                  </a:lnTo>
                  <a:lnTo>
                    <a:pt x="76959" y="40837"/>
                  </a:lnTo>
                  <a:lnTo>
                    <a:pt x="76959" y="40366"/>
                  </a:lnTo>
                  <a:lnTo>
                    <a:pt x="75942" y="40984"/>
                  </a:lnTo>
                  <a:lnTo>
                    <a:pt x="67379" y="33984"/>
                  </a:lnTo>
                  <a:lnTo>
                    <a:pt x="76959" y="36725"/>
                  </a:lnTo>
                  <a:lnTo>
                    <a:pt x="76959" y="36313"/>
                  </a:lnTo>
                  <a:lnTo>
                    <a:pt x="66613" y="33351"/>
                  </a:lnTo>
                  <a:lnTo>
                    <a:pt x="66318" y="33115"/>
                  </a:lnTo>
                  <a:cubicBezTo>
                    <a:pt x="66392" y="32982"/>
                    <a:pt x="66436" y="32835"/>
                    <a:pt x="66436" y="32687"/>
                  </a:cubicBezTo>
                  <a:lnTo>
                    <a:pt x="76959" y="26306"/>
                  </a:lnTo>
                  <a:lnTo>
                    <a:pt x="76959" y="25849"/>
                  </a:lnTo>
                  <a:lnTo>
                    <a:pt x="66348" y="32275"/>
                  </a:lnTo>
                  <a:cubicBezTo>
                    <a:pt x="66221" y="32035"/>
                    <a:pt x="65972" y="31876"/>
                    <a:pt x="65705" y="31876"/>
                  </a:cubicBezTo>
                  <a:cubicBezTo>
                    <a:pt x="65694" y="31876"/>
                    <a:pt x="65682" y="31876"/>
                    <a:pt x="65670" y="31877"/>
                  </a:cubicBezTo>
                  <a:cubicBezTo>
                    <a:pt x="65449" y="31877"/>
                    <a:pt x="65243" y="31965"/>
                    <a:pt x="65110" y="32113"/>
                  </a:cubicBezTo>
                  <a:lnTo>
                    <a:pt x="56695" y="25245"/>
                  </a:lnTo>
                  <a:lnTo>
                    <a:pt x="51316" y="19660"/>
                  </a:lnTo>
                  <a:cubicBezTo>
                    <a:pt x="51345" y="19468"/>
                    <a:pt x="51301" y="19276"/>
                    <a:pt x="51213" y="19100"/>
                  </a:cubicBezTo>
                  <a:lnTo>
                    <a:pt x="62354" y="12792"/>
                  </a:lnTo>
                  <a:cubicBezTo>
                    <a:pt x="62501" y="13059"/>
                    <a:pt x="62759" y="13187"/>
                    <a:pt x="63017" y="13187"/>
                  </a:cubicBezTo>
                  <a:cubicBezTo>
                    <a:pt x="63330" y="13187"/>
                    <a:pt x="63641" y="13000"/>
                    <a:pt x="63754" y="12645"/>
                  </a:cubicBezTo>
                  <a:lnTo>
                    <a:pt x="73112" y="16329"/>
                  </a:lnTo>
                  <a:lnTo>
                    <a:pt x="76959" y="22843"/>
                  </a:lnTo>
                  <a:lnTo>
                    <a:pt x="76959" y="22062"/>
                  </a:lnTo>
                  <a:lnTo>
                    <a:pt x="73702" y="16565"/>
                  </a:lnTo>
                  <a:lnTo>
                    <a:pt x="76959" y="17847"/>
                  </a:lnTo>
                  <a:lnTo>
                    <a:pt x="76959" y="17420"/>
                  </a:lnTo>
                  <a:lnTo>
                    <a:pt x="73378" y="16005"/>
                  </a:lnTo>
                  <a:lnTo>
                    <a:pt x="69177" y="8916"/>
                  </a:lnTo>
                  <a:lnTo>
                    <a:pt x="76959" y="4510"/>
                  </a:lnTo>
                  <a:lnTo>
                    <a:pt x="76959" y="4053"/>
                  </a:lnTo>
                  <a:lnTo>
                    <a:pt x="68986" y="8577"/>
                  </a:lnTo>
                  <a:lnTo>
                    <a:pt x="64417" y="840"/>
                  </a:lnTo>
                  <a:cubicBezTo>
                    <a:pt x="64535" y="707"/>
                    <a:pt x="64609" y="516"/>
                    <a:pt x="64624" y="339"/>
                  </a:cubicBezTo>
                  <a:lnTo>
                    <a:pt x="64624" y="206"/>
                  </a:lnTo>
                  <a:cubicBezTo>
                    <a:pt x="64609" y="133"/>
                    <a:pt x="64609" y="74"/>
                    <a:pt x="64579" y="0"/>
                  </a:cubicBezTo>
                  <a:lnTo>
                    <a:pt x="63047" y="0"/>
                  </a:lnTo>
                  <a:cubicBezTo>
                    <a:pt x="63032" y="74"/>
                    <a:pt x="63017" y="133"/>
                    <a:pt x="63017" y="206"/>
                  </a:cubicBezTo>
                  <a:lnTo>
                    <a:pt x="63017" y="280"/>
                  </a:lnTo>
                  <a:lnTo>
                    <a:pt x="53232" y="8091"/>
                  </a:lnTo>
                  <a:lnTo>
                    <a:pt x="32909" y="88"/>
                  </a:lnTo>
                  <a:cubicBezTo>
                    <a:pt x="32909" y="59"/>
                    <a:pt x="32909" y="29"/>
                    <a:pt x="32909" y="0"/>
                  </a:cubicBezTo>
                  <a:lnTo>
                    <a:pt x="31376" y="0"/>
                  </a:lnTo>
                  <a:cubicBezTo>
                    <a:pt x="31362" y="177"/>
                    <a:pt x="31391" y="339"/>
                    <a:pt x="31479" y="501"/>
                  </a:cubicBezTo>
                  <a:lnTo>
                    <a:pt x="29460" y="2977"/>
                  </a:lnTo>
                  <a:lnTo>
                    <a:pt x="26012" y="147"/>
                  </a:lnTo>
                  <a:cubicBezTo>
                    <a:pt x="26012" y="103"/>
                    <a:pt x="26012" y="44"/>
                    <a:pt x="26012" y="0"/>
                  </a:cubicBezTo>
                  <a:lnTo>
                    <a:pt x="24479" y="0"/>
                  </a:lnTo>
                  <a:cubicBezTo>
                    <a:pt x="24464" y="236"/>
                    <a:pt x="24538" y="457"/>
                    <a:pt x="24686" y="634"/>
                  </a:cubicBezTo>
                  <a:lnTo>
                    <a:pt x="16241" y="10228"/>
                  </a:lnTo>
                  <a:lnTo>
                    <a:pt x="1356" y="309"/>
                  </a:lnTo>
                  <a:cubicBezTo>
                    <a:pt x="1356" y="206"/>
                    <a:pt x="1327" y="103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5"/>
          <p:cNvSpPr/>
          <p:nvPr/>
        </p:nvSpPr>
        <p:spPr>
          <a:xfrm>
            <a:off x="5473950" y="0"/>
            <a:ext cx="36702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5980650" y="539500"/>
            <a:ext cx="2116800" cy="749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1"/>
          </p:nvPr>
        </p:nvSpPr>
        <p:spPr>
          <a:xfrm>
            <a:off x="5980642" y="1950538"/>
            <a:ext cx="21168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2"/>
          </p:nvPr>
        </p:nvSpPr>
        <p:spPr>
          <a:xfrm>
            <a:off x="5980658" y="1637613"/>
            <a:ext cx="2116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Work Sans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3"/>
          </p:nvPr>
        </p:nvSpPr>
        <p:spPr>
          <a:xfrm>
            <a:off x="5980660" y="3986525"/>
            <a:ext cx="21168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4"/>
          </p:nvPr>
        </p:nvSpPr>
        <p:spPr>
          <a:xfrm>
            <a:off x="5980663" y="3670200"/>
            <a:ext cx="2116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Work Sans"/>
              <a:buNone/>
              <a:defRPr sz="18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Font typeface="Work Sans"/>
              <a:buNone/>
              <a:defRPr sz="3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cxnSp>
        <p:nvCxnSpPr>
          <p:cNvPr id="40" name="Google Shape;40;p5"/>
          <p:cNvCxnSpPr/>
          <p:nvPr/>
        </p:nvCxnSpPr>
        <p:spPr>
          <a:xfrm>
            <a:off x="5473950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>
            <a:off x="-1" y="45"/>
            <a:ext cx="9143999" cy="5143442"/>
            <a:chOff x="1599575" y="2987725"/>
            <a:chExt cx="4328725" cy="2485475"/>
          </a:xfrm>
        </p:grpSpPr>
        <p:sp>
          <p:nvSpPr>
            <p:cNvPr id="43" name="Google Shape;43;p6"/>
            <p:cNvSpPr/>
            <p:nvPr/>
          </p:nvSpPr>
          <p:spPr>
            <a:xfrm>
              <a:off x="1599575" y="2987725"/>
              <a:ext cx="1846600" cy="2485475"/>
            </a:xfrm>
            <a:custGeom>
              <a:avLst/>
              <a:gdLst/>
              <a:ahLst/>
              <a:cxnLst/>
              <a:rect l="l" t="t" r="r" b="b"/>
              <a:pathLst>
                <a:path w="73864" h="99419" extrusionOk="0">
                  <a:moveTo>
                    <a:pt x="10729" y="693"/>
                  </a:moveTo>
                  <a:lnTo>
                    <a:pt x="20190" y="8254"/>
                  </a:lnTo>
                  <a:lnTo>
                    <a:pt x="11304" y="11746"/>
                  </a:lnTo>
                  <a:cubicBezTo>
                    <a:pt x="11184" y="11654"/>
                    <a:pt x="11042" y="11597"/>
                    <a:pt x="10886" y="11597"/>
                  </a:cubicBezTo>
                  <a:cubicBezTo>
                    <a:pt x="10868" y="11597"/>
                    <a:pt x="10850" y="11597"/>
                    <a:pt x="10832" y="11599"/>
                  </a:cubicBezTo>
                  <a:cubicBezTo>
                    <a:pt x="10813" y="11597"/>
                    <a:pt x="10794" y="11596"/>
                    <a:pt x="10776" y="11596"/>
                  </a:cubicBezTo>
                  <a:cubicBezTo>
                    <a:pt x="10648" y="11596"/>
                    <a:pt x="10522" y="11640"/>
                    <a:pt x="10419" y="11717"/>
                  </a:cubicBezTo>
                  <a:lnTo>
                    <a:pt x="5217" y="8769"/>
                  </a:lnTo>
                  <a:lnTo>
                    <a:pt x="9771" y="1076"/>
                  </a:lnTo>
                  <a:cubicBezTo>
                    <a:pt x="9845" y="1106"/>
                    <a:pt x="9948" y="1121"/>
                    <a:pt x="10036" y="1121"/>
                  </a:cubicBezTo>
                  <a:cubicBezTo>
                    <a:pt x="10331" y="1106"/>
                    <a:pt x="10596" y="944"/>
                    <a:pt x="10729" y="693"/>
                  </a:cubicBezTo>
                  <a:close/>
                  <a:moveTo>
                    <a:pt x="47985" y="546"/>
                  </a:moveTo>
                  <a:cubicBezTo>
                    <a:pt x="48124" y="741"/>
                    <a:pt x="48342" y="857"/>
                    <a:pt x="48576" y="857"/>
                  </a:cubicBezTo>
                  <a:cubicBezTo>
                    <a:pt x="48590" y="857"/>
                    <a:pt x="48604" y="856"/>
                    <a:pt x="48618" y="855"/>
                  </a:cubicBezTo>
                  <a:cubicBezTo>
                    <a:pt x="48677" y="855"/>
                    <a:pt x="48751" y="855"/>
                    <a:pt x="48810" y="826"/>
                  </a:cubicBezTo>
                  <a:lnTo>
                    <a:pt x="57284" y="10435"/>
                  </a:lnTo>
                  <a:lnTo>
                    <a:pt x="53157" y="13191"/>
                  </a:lnTo>
                  <a:cubicBezTo>
                    <a:pt x="53052" y="13111"/>
                    <a:pt x="52910" y="13056"/>
                    <a:pt x="52776" y="13056"/>
                  </a:cubicBezTo>
                  <a:cubicBezTo>
                    <a:pt x="52761" y="13056"/>
                    <a:pt x="52745" y="13056"/>
                    <a:pt x="52730" y="13058"/>
                  </a:cubicBezTo>
                  <a:cubicBezTo>
                    <a:pt x="52671" y="13058"/>
                    <a:pt x="52627" y="13058"/>
                    <a:pt x="52583" y="13073"/>
                  </a:cubicBezTo>
                  <a:lnTo>
                    <a:pt x="44639" y="3287"/>
                  </a:lnTo>
                  <a:lnTo>
                    <a:pt x="47985" y="546"/>
                  </a:lnTo>
                  <a:close/>
                  <a:moveTo>
                    <a:pt x="40940" y="516"/>
                  </a:moveTo>
                  <a:lnTo>
                    <a:pt x="28001" y="13972"/>
                  </a:lnTo>
                  <a:lnTo>
                    <a:pt x="20986" y="8371"/>
                  </a:lnTo>
                  <a:lnTo>
                    <a:pt x="40940" y="516"/>
                  </a:lnTo>
                  <a:close/>
                  <a:moveTo>
                    <a:pt x="72596" y="738"/>
                  </a:moveTo>
                  <a:cubicBezTo>
                    <a:pt x="72655" y="841"/>
                    <a:pt x="72729" y="929"/>
                    <a:pt x="72832" y="1003"/>
                  </a:cubicBezTo>
                  <a:lnTo>
                    <a:pt x="62427" y="14428"/>
                  </a:lnTo>
                  <a:cubicBezTo>
                    <a:pt x="62339" y="14384"/>
                    <a:pt x="62236" y="14370"/>
                    <a:pt x="62133" y="14370"/>
                  </a:cubicBezTo>
                  <a:cubicBezTo>
                    <a:pt x="61897" y="14370"/>
                    <a:pt x="61676" y="14473"/>
                    <a:pt x="61528" y="14650"/>
                  </a:cubicBezTo>
                  <a:lnTo>
                    <a:pt x="57888" y="10508"/>
                  </a:lnTo>
                  <a:lnTo>
                    <a:pt x="72596" y="738"/>
                  </a:lnTo>
                  <a:close/>
                  <a:moveTo>
                    <a:pt x="41279" y="738"/>
                  </a:moveTo>
                  <a:cubicBezTo>
                    <a:pt x="41412" y="811"/>
                    <a:pt x="41559" y="855"/>
                    <a:pt x="41721" y="855"/>
                  </a:cubicBezTo>
                  <a:cubicBezTo>
                    <a:pt x="41839" y="855"/>
                    <a:pt x="41972" y="826"/>
                    <a:pt x="42090" y="767"/>
                  </a:cubicBezTo>
                  <a:lnTo>
                    <a:pt x="44079" y="3228"/>
                  </a:lnTo>
                  <a:lnTo>
                    <a:pt x="29828" y="14885"/>
                  </a:lnTo>
                  <a:cubicBezTo>
                    <a:pt x="29681" y="14723"/>
                    <a:pt x="29475" y="14635"/>
                    <a:pt x="29254" y="14635"/>
                  </a:cubicBezTo>
                  <a:cubicBezTo>
                    <a:pt x="29136" y="14635"/>
                    <a:pt x="29033" y="14664"/>
                    <a:pt x="28929" y="14709"/>
                  </a:cubicBezTo>
                  <a:lnTo>
                    <a:pt x="28310" y="14222"/>
                  </a:lnTo>
                  <a:lnTo>
                    <a:pt x="41279" y="738"/>
                  </a:lnTo>
                  <a:close/>
                  <a:moveTo>
                    <a:pt x="5011" y="9108"/>
                  </a:moveTo>
                  <a:lnTo>
                    <a:pt x="10154" y="12012"/>
                  </a:lnTo>
                  <a:cubicBezTo>
                    <a:pt x="10125" y="12085"/>
                    <a:pt x="10095" y="12144"/>
                    <a:pt x="10080" y="12218"/>
                  </a:cubicBezTo>
                  <a:lnTo>
                    <a:pt x="1076" y="15770"/>
                  </a:lnTo>
                  <a:lnTo>
                    <a:pt x="5011" y="9108"/>
                  </a:lnTo>
                  <a:close/>
                  <a:moveTo>
                    <a:pt x="20544" y="8534"/>
                  </a:moveTo>
                  <a:lnTo>
                    <a:pt x="27721" y="14252"/>
                  </a:lnTo>
                  <a:lnTo>
                    <a:pt x="23403" y="18761"/>
                  </a:lnTo>
                  <a:cubicBezTo>
                    <a:pt x="23359" y="18761"/>
                    <a:pt x="23329" y="18747"/>
                    <a:pt x="23300" y="18747"/>
                  </a:cubicBezTo>
                  <a:cubicBezTo>
                    <a:pt x="23182" y="18747"/>
                    <a:pt x="23064" y="18776"/>
                    <a:pt x="22961" y="18820"/>
                  </a:cubicBezTo>
                  <a:lnTo>
                    <a:pt x="11598" y="12380"/>
                  </a:lnTo>
                  <a:cubicBezTo>
                    <a:pt x="11598" y="12277"/>
                    <a:pt x="11584" y="12174"/>
                    <a:pt x="11539" y="12071"/>
                  </a:cubicBezTo>
                  <a:lnTo>
                    <a:pt x="20544" y="8534"/>
                  </a:lnTo>
                  <a:close/>
                  <a:moveTo>
                    <a:pt x="28030" y="14502"/>
                  </a:moveTo>
                  <a:lnTo>
                    <a:pt x="28620" y="14974"/>
                  </a:lnTo>
                  <a:cubicBezTo>
                    <a:pt x="28458" y="15239"/>
                    <a:pt x="28443" y="15593"/>
                    <a:pt x="28605" y="15873"/>
                  </a:cubicBezTo>
                  <a:lnTo>
                    <a:pt x="24169" y="19513"/>
                  </a:lnTo>
                  <a:lnTo>
                    <a:pt x="24051" y="19454"/>
                  </a:lnTo>
                  <a:cubicBezTo>
                    <a:pt x="24037" y="19248"/>
                    <a:pt x="23933" y="19056"/>
                    <a:pt x="23786" y="18923"/>
                  </a:cubicBezTo>
                  <a:lnTo>
                    <a:pt x="28030" y="14502"/>
                  </a:lnTo>
                  <a:close/>
                  <a:moveTo>
                    <a:pt x="57549" y="10729"/>
                  </a:moveTo>
                  <a:lnTo>
                    <a:pt x="61366" y="15062"/>
                  </a:lnTo>
                  <a:cubicBezTo>
                    <a:pt x="61351" y="15269"/>
                    <a:pt x="61396" y="15475"/>
                    <a:pt x="61499" y="15637"/>
                  </a:cubicBezTo>
                  <a:lnTo>
                    <a:pt x="58153" y="19955"/>
                  </a:lnTo>
                  <a:lnTo>
                    <a:pt x="53437" y="14134"/>
                  </a:lnTo>
                  <a:cubicBezTo>
                    <a:pt x="53511" y="13927"/>
                    <a:pt x="53496" y="13692"/>
                    <a:pt x="53408" y="13485"/>
                  </a:cubicBezTo>
                  <a:lnTo>
                    <a:pt x="57549" y="10729"/>
                  </a:lnTo>
                  <a:close/>
                  <a:moveTo>
                    <a:pt x="44330" y="3538"/>
                  </a:moveTo>
                  <a:lnTo>
                    <a:pt x="52200" y="13250"/>
                  </a:lnTo>
                  <a:cubicBezTo>
                    <a:pt x="52008" y="13441"/>
                    <a:pt x="51920" y="13706"/>
                    <a:pt x="51964" y="13986"/>
                  </a:cubicBezTo>
                  <a:lnTo>
                    <a:pt x="38892" y="22681"/>
                  </a:lnTo>
                  <a:lnTo>
                    <a:pt x="30020" y="15593"/>
                  </a:lnTo>
                  <a:cubicBezTo>
                    <a:pt x="30035" y="15475"/>
                    <a:pt x="30035" y="15357"/>
                    <a:pt x="30005" y="15254"/>
                  </a:cubicBezTo>
                  <a:lnTo>
                    <a:pt x="44330" y="3538"/>
                  </a:lnTo>
                  <a:close/>
                  <a:moveTo>
                    <a:pt x="22695" y="20058"/>
                  </a:moveTo>
                  <a:cubicBezTo>
                    <a:pt x="22813" y="20206"/>
                    <a:pt x="22975" y="20294"/>
                    <a:pt x="23167" y="20323"/>
                  </a:cubicBezTo>
                  <a:lnTo>
                    <a:pt x="19733" y="23124"/>
                  </a:lnTo>
                  <a:lnTo>
                    <a:pt x="19733" y="23124"/>
                  </a:lnTo>
                  <a:lnTo>
                    <a:pt x="22695" y="20058"/>
                  </a:lnTo>
                  <a:close/>
                  <a:moveTo>
                    <a:pt x="29858" y="15961"/>
                  </a:moveTo>
                  <a:lnTo>
                    <a:pt x="38553" y="22902"/>
                  </a:lnTo>
                  <a:lnTo>
                    <a:pt x="35340" y="25054"/>
                  </a:lnTo>
                  <a:cubicBezTo>
                    <a:pt x="35207" y="24921"/>
                    <a:pt x="35016" y="24848"/>
                    <a:pt x="34824" y="24848"/>
                  </a:cubicBezTo>
                  <a:cubicBezTo>
                    <a:pt x="34559" y="24848"/>
                    <a:pt x="34323" y="24980"/>
                    <a:pt x="34176" y="25201"/>
                  </a:cubicBezTo>
                  <a:lnTo>
                    <a:pt x="24538" y="19734"/>
                  </a:lnTo>
                  <a:lnTo>
                    <a:pt x="28900" y="16153"/>
                  </a:lnTo>
                  <a:cubicBezTo>
                    <a:pt x="29018" y="16197"/>
                    <a:pt x="29136" y="16226"/>
                    <a:pt x="29254" y="16226"/>
                  </a:cubicBezTo>
                  <a:cubicBezTo>
                    <a:pt x="29268" y="16227"/>
                    <a:pt x="29283" y="16228"/>
                    <a:pt x="29298" y="16228"/>
                  </a:cubicBezTo>
                  <a:cubicBezTo>
                    <a:pt x="29517" y="16228"/>
                    <a:pt x="29720" y="16127"/>
                    <a:pt x="29858" y="15961"/>
                  </a:cubicBezTo>
                  <a:close/>
                  <a:moveTo>
                    <a:pt x="38892" y="23168"/>
                  </a:moveTo>
                  <a:lnTo>
                    <a:pt x="47189" y="29785"/>
                  </a:lnTo>
                  <a:lnTo>
                    <a:pt x="35591" y="25806"/>
                  </a:lnTo>
                  <a:cubicBezTo>
                    <a:pt x="35605" y="25658"/>
                    <a:pt x="35605" y="25511"/>
                    <a:pt x="35561" y="25378"/>
                  </a:cubicBezTo>
                  <a:lnTo>
                    <a:pt x="38892" y="23168"/>
                  </a:lnTo>
                  <a:close/>
                  <a:moveTo>
                    <a:pt x="52126" y="14355"/>
                  </a:moveTo>
                  <a:cubicBezTo>
                    <a:pt x="52264" y="14534"/>
                    <a:pt x="52467" y="14636"/>
                    <a:pt x="52686" y="14636"/>
                  </a:cubicBezTo>
                  <a:cubicBezTo>
                    <a:pt x="52700" y="14636"/>
                    <a:pt x="52715" y="14636"/>
                    <a:pt x="52730" y="14635"/>
                  </a:cubicBezTo>
                  <a:cubicBezTo>
                    <a:pt x="52748" y="14636"/>
                    <a:pt x="52766" y="14637"/>
                    <a:pt x="52784" y="14637"/>
                  </a:cubicBezTo>
                  <a:cubicBezTo>
                    <a:pt x="52942" y="14637"/>
                    <a:pt x="53097" y="14579"/>
                    <a:pt x="53216" y="14473"/>
                  </a:cubicBezTo>
                  <a:lnTo>
                    <a:pt x="57918" y="20279"/>
                  </a:lnTo>
                  <a:lnTo>
                    <a:pt x="49989" y="30536"/>
                  </a:lnTo>
                  <a:cubicBezTo>
                    <a:pt x="49873" y="30459"/>
                    <a:pt x="49735" y="30416"/>
                    <a:pt x="49594" y="30416"/>
                  </a:cubicBezTo>
                  <a:cubicBezTo>
                    <a:pt x="49576" y="30416"/>
                    <a:pt x="49558" y="30416"/>
                    <a:pt x="49541" y="30418"/>
                  </a:cubicBezTo>
                  <a:lnTo>
                    <a:pt x="49541" y="30418"/>
                  </a:lnTo>
                  <a:cubicBezTo>
                    <a:pt x="49522" y="30416"/>
                    <a:pt x="49503" y="30415"/>
                    <a:pt x="49484" y="30415"/>
                  </a:cubicBezTo>
                  <a:cubicBezTo>
                    <a:pt x="49388" y="30415"/>
                    <a:pt x="49293" y="30441"/>
                    <a:pt x="49208" y="30477"/>
                  </a:cubicBezTo>
                  <a:lnTo>
                    <a:pt x="48309" y="30168"/>
                  </a:lnTo>
                  <a:lnTo>
                    <a:pt x="39231" y="22932"/>
                  </a:lnTo>
                  <a:lnTo>
                    <a:pt x="52126" y="14355"/>
                  </a:lnTo>
                  <a:close/>
                  <a:moveTo>
                    <a:pt x="24199" y="19984"/>
                  </a:moveTo>
                  <a:lnTo>
                    <a:pt x="34058" y="25585"/>
                  </a:lnTo>
                  <a:cubicBezTo>
                    <a:pt x="34058" y="25614"/>
                    <a:pt x="34058" y="25644"/>
                    <a:pt x="34058" y="25688"/>
                  </a:cubicBezTo>
                  <a:lnTo>
                    <a:pt x="11038" y="32261"/>
                  </a:lnTo>
                  <a:lnTo>
                    <a:pt x="11009" y="32202"/>
                  </a:lnTo>
                  <a:lnTo>
                    <a:pt x="17420" y="25540"/>
                  </a:lnTo>
                  <a:lnTo>
                    <a:pt x="24199" y="19984"/>
                  </a:lnTo>
                  <a:close/>
                  <a:moveTo>
                    <a:pt x="14826" y="27648"/>
                  </a:moveTo>
                  <a:lnTo>
                    <a:pt x="10758" y="31892"/>
                  </a:lnTo>
                  <a:cubicBezTo>
                    <a:pt x="10626" y="31789"/>
                    <a:pt x="10463" y="31745"/>
                    <a:pt x="10301" y="31745"/>
                  </a:cubicBezTo>
                  <a:cubicBezTo>
                    <a:pt x="9727" y="31745"/>
                    <a:pt x="9476" y="32246"/>
                    <a:pt x="9550" y="32688"/>
                  </a:cubicBezTo>
                  <a:lnTo>
                    <a:pt x="8931" y="32865"/>
                  </a:lnTo>
                  <a:cubicBezTo>
                    <a:pt x="8946" y="32732"/>
                    <a:pt x="8946" y="32600"/>
                    <a:pt x="8931" y="32482"/>
                  </a:cubicBezTo>
                  <a:lnTo>
                    <a:pt x="14826" y="27648"/>
                  </a:lnTo>
                  <a:close/>
                  <a:moveTo>
                    <a:pt x="9609" y="33086"/>
                  </a:moveTo>
                  <a:lnTo>
                    <a:pt x="9329" y="33381"/>
                  </a:lnTo>
                  <a:lnTo>
                    <a:pt x="9093" y="33233"/>
                  </a:lnTo>
                  <a:lnTo>
                    <a:pt x="9609" y="33086"/>
                  </a:lnTo>
                  <a:close/>
                  <a:moveTo>
                    <a:pt x="61808" y="15887"/>
                  </a:moveTo>
                  <a:cubicBezTo>
                    <a:pt x="61911" y="15932"/>
                    <a:pt x="62015" y="15961"/>
                    <a:pt x="62133" y="15961"/>
                  </a:cubicBezTo>
                  <a:lnTo>
                    <a:pt x="62162" y="15961"/>
                  </a:lnTo>
                  <a:lnTo>
                    <a:pt x="73230" y="28517"/>
                  </a:lnTo>
                  <a:cubicBezTo>
                    <a:pt x="73009" y="28783"/>
                    <a:pt x="72964" y="29136"/>
                    <a:pt x="73097" y="29446"/>
                  </a:cubicBezTo>
                  <a:lnTo>
                    <a:pt x="69162" y="33528"/>
                  </a:lnTo>
                  <a:lnTo>
                    <a:pt x="58419" y="20264"/>
                  </a:lnTo>
                  <a:lnTo>
                    <a:pt x="61808" y="15887"/>
                  </a:lnTo>
                  <a:close/>
                  <a:moveTo>
                    <a:pt x="58168" y="20589"/>
                  </a:moveTo>
                  <a:lnTo>
                    <a:pt x="68882" y="33823"/>
                  </a:lnTo>
                  <a:lnTo>
                    <a:pt x="66406" y="36402"/>
                  </a:lnTo>
                  <a:lnTo>
                    <a:pt x="50239" y="30846"/>
                  </a:lnTo>
                  <a:lnTo>
                    <a:pt x="58168" y="20589"/>
                  </a:lnTo>
                  <a:close/>
                  <a:moveTo>
                    <a:pt x="69133" y="34132"/>
                  </a:moveTo>
                  <a:lnTo>
                    <a:pt x="72743" y="38568"/>
                  </a:lnTo>
                  <a:lnTo>
                    <a:pt x="66819" y="36549"/>
                  </a:lnTo>
                  <a:lnTo>
                    <a:pt x="69133" y="34132"/>
                  </a:lnTo>
                  <a:close/>
                  <a:moveTo>
                    <a:pt x="35429" y="26174"/>
                  </a:moveTo>
                  <a:lnTo>
                    <a:pt x="48117" y="30536"/>
                  </a:lnTo>
                  <a:lnTo>
                    <a:pt x="48795" y="31067"/>
                  </a:lnTo>
                  <a:cubicBezTo>
                    <a:pt x="48751" y="31317"/>
                    <a:pt x="48810" y="31568"/>
                    <a:pt x="48972" y="31774"/>
                  </a:cubicBezTo>
                  <a:lnTo>
                    <a:pt x="48987" y="31774"/>
                  </a:lnTo>
                  <a:lnTo>
                    <a:pt x="43077" y="38612"/>
                  </a:lnTo>
                  <a:lnTo>
                    <a:pt x="35296" y="26292"/>
                  </a:lnTo>
                  <a:cubicBezTo>
                    <a:pt x="35340" y="26263"/>
                    <a:pt x="35384" y="26218"/>
                    <a:pt x="35429" y="26174"/>
                  </a:cubicBezTo>
                  <a:close/>
                  <a:moveTo>
                    <a:pt x="34117" y="26086"/>
                  </a:moveTo>
                  <a:lnTo>
                    <a:pt x="21472" y="40735"/>
                  </a:lnTo>
                  <a:lnTo>
                    <a:pt x="9682" y="33587"/>
                  </a:lnTo>
                  <a:lnTo>
                    <a:pt x="9992" y="33263"/>
                  </a:lnTo>
                  <a:cubicBezTo>
                    <a:pt x="10095" y="33307"/>
                    <a:pt x="10213" y="33322"/>
                    <a:pt x="10316" y="33322"/>
                  </a:cubicBezTo>
                  <a:cubicBezTo>
                    <a:pt x="10326" y="33322"/>
                    <a:pt x="10335" y="33322"/>
                    <a:pt x="10345" y="33322"/>
                  </a:cubicBezTo>
                  <a:cubicBezTo>
                    <a:pt x="10716" y="33322"/>
                    <a:pt x="11039" y="33046"/>
                    <a:pt x="11068" y="32659"/>
                  </a:cubicBezTo>
                  <a:lnTo>
                    <a:pt x="34117" y="26086"/>
                  </a:lnTo>
                  <a:close/>
                  <a:moveTo>
                    <a:pt x="50298" y="31288"/>
                  </a:moveTo>
                  <a:lnTo>
                    <a:pt x="66097" y="36711"/>
                  </a:lnTo>
                  <a:lnTo>
                    <a:pt x="61027" y="41987"/>
                  </a:lnTo>
                  <a:cubicBezTo>
                    <a:pt x="60895" y="41869"/>
                    <a:pt x="60718" y="41810"/>
                    <a:pt x="60541" y="41810"/>
                  </a:cubicBezTo>
                  <a:cubicBezTo>
                    <a:pt x="60379" y="41810"/>
                    <a:pt x="60231" y="41855"/>
                    <a:pt x="60099" y="41943"/>
                  </a:cubicBezTo>
                  <a:lnTo>
                    <a:pt x="50122" y="31730"/>
                  </a:lnTo>
                  <a:cubicBezTo>
                    <a:pt x="50225" y="31597"/>
                    <a:pt x="50284" y="31450"/>
                    <a:pt x="50298" y="31288"/>
                  </a:cubicBezTo>
                  <a:close/>
                  <a:moveTo>
                    <a:pt x="66509" y="36859"/>
                  </a:moveTo>
                  <a:lnTo>
                    <a:pt x="72773" y="39010"/>
                  </a:lnTo>
                  <a:cubicBezTo>
                    <a:pt x="72788" y="39055"/>
                    <a:pt x="72788" y="39114"/>
                    <a:pt x="72802" y="39158"/>
                  </a:cubicBezTo>
                  <a:lnTo>
                    <a:pt x="64225" y="46173"/>
                  </a:lnTo>
                  <a:lnTo>
                    <a:pt x="61175" y="43063"/>
                  </a:lnTo>
                  <a:cubicBezTo>
                    <a:pt x="61307" y="42827"/>
                    <a:pt x="61337" y="42562"/>
                    <a:pt x="61263" y="42326"/>
                  </a:cubicBezTo>
                  <a:lnTo>
                    <a:pt x="66509" y="36859"/>
                  </a:lnTo>
                  <a:close/>
                  <a:moveTo>
                    <a:pt x="34426" y="26336"/>
                  </a:moveTo>
                  <a:cubicBezTo>
                    <a:pt x="34529" y="26400"/>
                    <a:pt x="34643" y="26442"/>
                    <a:pt x="34768" y="26442"/>
                  </a:cubicBezTo>
                  <a:cubicBezTo>
                    <a:pt x="34786" y="26442"/>
                    <a:pt x="34805" y="26441"/>
                    <a:pt x="34824" y="26439"/>
                  </a:cubicBezTo>
                  <a:lnTo>
                    <a:pt x="34913" y="26439"/>
                  </a:lnTo>
                  <a:lnTo>
                    <a:pt x="42812" y="38922"/>
                  </a:lnTo>
                  <a:lnTo>
                    <a:pt x="34456" y="48604"/>
                  </a:lnTo>
                  <a:lnTo>
                    <a:pt x="21811" y="40941"/>
                  </a:lnTo>
                  <a:lnTo>
                    <a:pt x="34426" y="26336"/>
                  </a:lnTo>
                  <a:close/>
                  <a:moveTo>
                    <a:pt x="72581" y="39850"/>
                  </a:moveTo>
                  <a:lnTo>
                    <a:pt x="67099" y="49120"/>
                  </a:lnTo>
                  <a:lnTo>
                    <a:pt x="64505" y="46453"/>
                  </a:lnTo>
                  <a:lnTo>
                    <a:pt x="72581" y="39850"/>
                  </a:lnTo>
                  <a:close/>
                  <a:moveTo>
                    <a:pt x="9402" y="33896"/>
                  </a:moveTo>
                  <a:lnTo>
                    <a:pt x="21207" y="41059"/>
                  </a:lnTo>
                  <a:lnTo>
                    <a:pt x="13249" y="50284"/>
                  </a:lnTo>
                  <a:lnTo>
                    <a:pt x="1371" y="43078"/>
                  </a:lnTo>
                  <a:cubicBezTo>
                    <a:pt x="1430" y="42827"/>
                    <a:pt x="1371" y="42562"/>
                    <a:pt x="1238" y="42356"/>
                  </a:cubicBezTo>
                  <a:lnTo>
                    <a:pt x="9402" y="33896"/>
                  </a:lnTo>
                  <a:close/>
                  <a:moveTo>
                    <a:pt x="49797" y="31951"/>
                  </a:moveTo>
                  <a:lnTo>
                    <a:pt x="59848" y="42253"/>
                  </a:lnTo>
                  <a:cubicBezTo>
                    <a:pt x="59716" y="42533"/>
                    <a:pt x="59760" y="42872"/>
                    <a:pt x="59937" y="43122"/>
                  </a:cubicBezTo>
                  <a:lnTo>
                    <a:pt x="51463" y="51920"/>
                  </a:lnTo>
                  <a:lnTo>
                    <a:pt x="43298" y="38966"/>
                  </a:lnTo>
                  <a:lnTo>
                    <a:pt x="49326" y="31966"/>
                  </a:lnTo>
                  <a:cubicBezTo>
                    <a:pt x="49385" y="31981"/>
                    <a:pt x="49458" y="31995"/>
                    <a:pt x="49532" y="31995"/>
                  </a:cubicBezTo>
                  <a:cubicBezTo>
                    <a:pt x="49621" y="31995"/>
                    <a:pt x="49709" y="31981"/>
                    <a:pt x="49797" y="31951"/>
                  </a:cubicBezTo>
                  <a:close/>
                  <a:moveTo>
                    <a:pt x="60880" y="43328"/>
                  </a:moveTo>
                  <a:lnTo>
                    <a:pt x="63930" y="46423"/>
                  </a:lnTo>
                  <a:lnTo>
                    <a:pt x="53423" y="55015"/>
                  </a:lnTo>
                  <a:lnTo>
                    <a:pt x="51684" y="52274"/>
                  </a:lnTo>
                  <a:lnTo>
                    <a:pt x="60261" y="43358"/>
                  </a:lnTo>
                  <a:cubicBezTo>
                    <a:pt x="60349" y="43387"/>
                    <a:pt x="60438" y="43402"/>
                    <a:pt x="60541" y="43402"/>
                  </a:cubicBezTo>
                  <a:cubicBezTo>
                    <a:pt x="60659" y="43402"/>
                    <a:pt x="60777" y="43387"/>
                    <a:pt x="60880" y="43328"/>
                  </a:cubicBezTo>
                  <a:close/>
                  <a:moveTo>
                    <a:pt x="43033" y="39290"/>
                  </a:moveTo>
                  <a:lnTo>
                    <a:pt x="51197" y="52215"/>
                  </a:lnTo>
                  <a:lnTo>
                    <a:pt x="47646" y="55899"/>
                  </a:lnTo>
                  <a:cubicBezTo>
                    <a:pt x="47526" y="55793"/>
                    <a:pt x="47372" y="55735"/>
                    <a:pt x="47213" y="55735"/>
                  </a:cubicBezTo>
                  <a:cubicBezTo>
                    <a:pt x="47195" y="55735"/>
                    <a:pt x="47177" y="55736"/>
                    <a:pt x="47159" y="55737"/>
                  </a:cubicBezTo>
                  <a:cubicBezTo>
                    <a:pt x="47145" y="55736"/>
                    <a:pt x="47130" y="55736"/>
                    <a:pt x="47115" y="55736"/>
                  </a:cubicBezTo>
                  <a:cubicBezTo>
                    <a:pt x="46924" y="55736"/>
                    <a:pt x="46736" y="55823"/>
                    <a:pt x="46599" y="55973"/>
                  </a:cubicBezTo>
                  <a:lnTo>
                    <a:pt x="34810" y="48825"/>
                  </a:lnTo>
                  <a:lnTo>
                    <a:pt x="43033" y="39290"/>
                  </a:lnTo>
                  <a:close/>
                  <a:moveTo>
                    <a:pt x="51404" y="52569"/>
                  </a:moveTo>
                  <a:lnTo>
                    <a:pt x="53099" y="55266"/>
                  </a:lnTo>
                  <a:lnTo>
                    <a:pt x="49842" y="57933"/>
                  </a:lnTo>
                  <a:lnTo>
                    <a:pt x="47896" y="56754"/>
                  </a:lnTo>
                  <a:cubicBezTo>
                    <a:pt x="47940" y="56577"/>
                    <a:pt x="47940" y="56400"/>
                    <a:pt x="47882" y="56238"/>
                  </a:cubicBezTo>
                  <a:lnTo>
                    <a:pt x="51404" y="52569"/>
                  </a:lnTo>
                  <a:close/>
                  <a:moveTo>
                    <a:pt x="21561" y="41265"/>
                  </a:moveTo>
                  <a:lnTo>
                    <a:pt x="34191" y="48914"/>
                  </a:lnTo>
                  <a:lnTo>
                    <a:pt x="26232" y="58154"/>
                  </a:lnTo>
                  <a:lnTo>
                    <a:pt x="13588" y="50491"/>
                  </a:lnTo>
                  <a:lnTo>
                    <a:pt x="21561" y="41265"/>
                  </a:lnTo>
                  <a:close/>
                  <a:moveTo>
                    <a:pt x="67187" y="49783"/>
                  </a:moveTo>
                  <a:lnTo>
                    <a:pt x="73097" y="55826"/>
                  </a:lnTo>
                  <a:cubicBezTo>
                    <a:pt x="72964" y="55988"/>
                    <a:pt x="72891" y="56194"/>
                    <a:pt x="72891" y="56400"/>
                  </a:cubicBezTo>
                  <a:lnTo>
                    <a:pt x="61307" y="59716"/>
                  </a:lnTo>
                  <a:lnTo>
                    <a:pt x="67187" y="49783"/>
                  </a:lnTo>
                  <a:close/>
                  <a:moveTo>
                    <a:pt x="64196" y="46703"/>
                  </a:moveTo>
                  <a:lnTo>
                    <a:pt x="66893" y="49474"/>
                  </a:lnTo>
                  <a:lnTo>
                    <a:pt x="60747" y="59864"/>
                  </a:lnTo>
                  <a:lnTo>
                    <a:pt x="57137" y="60895"/>
                  </a:lnTo>
                  <a:lnTo>
                    <a:pt x="53629" y="55339"/>
                  </a:lnTo>
                  <a:lnTo>
                    <a:pt x="64196" y="46703"/>
                  </a:lnTo>
                  <a:close/>
                  <a:moveTo>
                    <a:pt x="53305" y="55605"/>
                  </a:moveTo>
                  <a:lnTo>
                    <a:pt x="56739" y="61013"/>
                  </a:lnTo>
                  <a:lnTo>
                    <a:pt x="56223" y="61161"/>
                  </a:lnTo>
                  <a:cubicBezTo>
                    <a:pt x="56085" y="61009"/>
                    <a:pt x="55882" y="60909"/>
                    <a:pt x="55675" y="60909"/>
                  </a:cubicBezTo>
                  <a:cubicBezTo>
                    <a:pt x="55661" y="60909"/>
                    <a:pt x="55647" y="60909"/>
                    <a:pt x="55633" y="60910"/>
                  </a:cubicBezTo>
                  <a:cubicBezTo>
                    <a:pt x="55618" y="60909"/>
                    <a:pt x="55603" y="60908"/>
                    <a:pt x="55588" y="60908"/>
                  </a:cubicBezTo>
                  <a:cubicBezTo>
                    <a:pt x="55397" y="60908"/>
                    <a:pt x="55210" y="60994"/>
                    <a:pt x="55073" y="61131"/>
                  </a:cubicBezTo>
                  <a:lnTo>
                    <a:pt x="50195" y="58154"/>
                  </a:lnTo>
                  <a:lnTo>
                    <a:pt x="53305" y="55605"/>
                  </a:lnTo>
                  <a:close/>
                  <a:moveTo>
                    <a:pt x="56945" y="61367"/>
                  </a:moveTo>
                  <a:lnTo>
                    <a:pt x="57859" y="62811"/>
                  </a:lnTo>
                  <a:lnTo>
                    <a:pt x="56370" y="61897"/>
                  </a:lnTo>
                  <a:cubicBezTo>
                    <a:pt x="56400" y="61780"/>
                    <a:pt x="56400" y="61662"/>
                    <a:pt x="56385" y="61529"/>
                  </a:cubicBezTo>
                  <a:lnTo>
                    <a:pt x="56945" y="61367"/>
                  </a:lnTo>
                  <a:close/>
                  <a:moveTo>
                    <a:pt x="60452" y="60365"/>
                  </a:moveTo>
                  <a:lnTo>
                    <a:pt x="58713" y="63327"/>
                  </a:lnTo>
                  <a:lnTo>
                    <a:pt x="58625" y="63268"/>
                  </a:lnTo>
                  <a:lnTo>
                    <a:pt x="57358" y="61249"/>
                  </a:lnTo>
                  <a:lnTo>
                    <a:pt x="60452" y="60365"/>
                  </a:lnTo>
                  <a:close/>
                  <a:moveTo>
                    <a:pt x="49886" y="58419"/>
                  </a:moveTo>
                  <a:lnTo>
                    <a:pt x="54896" y="61470"/>
                  </a:lnTo>
                  <a:cubicBezTo>
                    <a:pt x="54882" y="61500"/>
                    <a:pt x="54882" y="61514"/>
                    <a:pt x="54882" y="61544"/>
                  </a:cubicBezTo>
                  <a:lnTo>
                    <a:pt x="41309" y="65420"/>
                  </a:lnTo>
                  <a:lnTo>
                    <a:pt x="49886" y="58419"/>
                  </a:lnTo>
                  <a:close/>
                  <a:moveTo>
                    <a:pt x="34544" y="49120"/>
                  </a:moveTo>
                  <a:lnTo>
                    <a:pt x="46423" y="56327"/>
                  </a:lnTo>
                  <a:cubicBezTo>
                    <a:pt x="46364" y="56562"/>
                    <a:pt x="46408" y="56828"/>
                    <a:pt x="46555" y="57034"/>
                  </a:cubicBezTo>
                  <a:lnTo>
                    <a:pt x="38391" y="65523"/>
                  </a:lnTo>
                  <a:lnTo>
                    <a:pt x="26586" y="58360"/>
                  </a:lnTo>
                  <a:lnTo>
                    <a:pt x="34544" y="49120"/>
                  </a:lnTo>
                  <a:close/>
                  <a:moveTo>
                    <a:pt x="47690" y="57108"/>
                  </a:moveTo>
                  <a:lnTo>
                    <a:pt x="49517" y="58213"/>
                  </a:lnTo>
                  <a:lnTo>
                    <a:pt x="40351" y="65700"/>
                  </a:lnTo>
                  <a:lnTo>
                    <a:pt x="39467" y="65950"/>
                  </a:lnTo>
                  <a:cubicBezTo>
                    <a:pt x="39393" y="65950"/>
                    <a:pt x="39334" y="65980"/>
                    <a:pt x="39275" y="65994"/>
                  </a:cubicBezTo>
                  <a:lnTo>
                    <a:pt x="39201" y="66024"/>
                  </a:lnTo>
                  <a:lnTo>
                    <a:pt x="38744" y="65729"/>
                  </a:lnTo>
                  <a:lnTo>
                    <a:pt x="46879" y="57270"/>
                  </a:lnTo>
                  <a:cubicBezTo>
                    <a:pt x="46968" y="57299"/>
                    <a:pt x="47071" y="57314"/>
                    <a:pt x="47159" y="57314"/>
                  </a:cubicBezTo>
                  <a:cubicBezTo>
                    <a:pt x="47366" y="57314"/>
                    <a:pt x="47557" y="57240"/>
                    <a:pt x="47690" y="57108"/>
                  </a:cubicBezTo>
                  <a:close/>
                  <a:moveTo>
                    <a:pt x="38464" y="66024"/>
                  </a:moveTo>
                  <a:lnTo>
                    <a:pt x="38700" y="66171"/>
                  </a:lnTo>
                  <a:lnTo>
                    <a:pt x="38184" y="66319"/>
                  </a:lnTo>
                  <a:lnTo>
                    <a:pt x="38464" y="66024"/>
                  </a:lnTo>
                  <a:close/>
                  <a:moveTo>
                    <a:pt x="38862" y="66525"/>
                  </a:moveTo>
                  <a:lnTo>
                    <a:pt x="38862" y="66525"/>
                  </a:lnTo>
                  <a:cubicBezTo>
                    <a:pt x="38818" y="66658"/>
                    <a:pt x="38818" y="66790"/>
                    <a:pt x="38848" y="66923"/>
                  </a:cubicBezTo>
                  <a:lnTo>
                    <a:pt x="32938" y="71757"/>
                  </a:lnTo>
                  <a:lnTo>
                    <a:pt x="37020" y="67512"/>
                  </a:lnTo>
                  <a:cubicBezTo>
                    <a:pt x="37153" y="67601"/>
                    <a:pt x="37315" y="67660"/>
                    <a:pt x="37477" y="67660"/>
                  </a:cubicBezTo>
                  <a:cubicBezTo>
                    <a:pt x="38052" y="67660"/>
                    <a:pt x="38302" y="67144"/>
                    <a:pt x="38229" y="66702"/>
                  </a:cubicBezTo>
                  <a:lnTo>
                    <a:pt x="38862" y="66525"/>
                  </a:lnTo>
                  <a:close/>
                  <a:moveTo>
                    <a:pt x="13323" y="50785"/>
                  </a:moveTo>
                  <a:lnTo>
                    <a:pt x="25967" y="58449"/>
                  </a:lnTo>
                  <a:lnTo>
                    <a:pt x="13352" y="73068"/>
                  </a:lnTo>
                  <a:cubicBezTo>
                    <a:pt x="13234" y="72995"/>
                    <a:pt x="13101" y="72965"/>
                    <a:pt x="12954" y="72965"/>
                  </a:cubicBezTo>
                  <a:lnTo>
                    <a:pt x="12866" y="72965"/>
                  </a:lnTo>
                  <a:lnTo>
                    <a:pt x="4981" y="60468"/>
                  </a:lnTo>
                  <a:lnTo>
                    <a:pt x="13323" y="50785"/>
                  </a:lnTo>
                  <a:close/>
                  <a:moveTo>
                    <a:pt x="26306" y="58670"/>
                  </a:moveTo>
                  <a:lnTo>
                    <a:pt x="38096" y="65818"/>
                  </a:lnTo>
                  <a:lnTo>
                    <a:pt x="37786" y="66142"/>
                  </a:lnTo>
                  <a:cubicBezTo>
                    <a:pt x="37683" y="66098"/>
                    <a:pt x="37580" y="66068"/>
                    <a:pt x="37462" y="66068"/>
                  </a:cubicBezTo>
                  <a:cubicBezTo>
                    <a:pt x="37079" y="66068"/>
                    <a:pt x="36755" y="66348"/>
                    <a:pt x="36711" y="66731"/>
                  </a:cubicBezTo>
                  <a:lnTo>
                    <a:pt x="13676" y="73319"/>
                  </a:lnTo>
                  <a:lnTo>
                    <a:pt x="26306" y="58670"/>
                  </a:lnTo>
                  <a:close/>
                  <a:moveTo>
                    <a:pt x="54911" y="61942"/>
                  </a:moveTo>
                  <a:cubicBezTo>
                    <a:pt x="54983" y="62270"/>
                    <a:pt x="55275" y="62488"/>
                    <a:pt x="55615" y="62488"/>
                  </a:cubicBezTo>
                  <a:cubicBezTo>
                    <a:pt x="55626" y="62488"/>
                    <a:pt x="55637" y="62487"/>
                    <a:pt x="55648" y="62487"/>
                  </a:cubicBezTo>
                  <a:cubicBezTo>
                    <a:pt x="55854" y="62487"/>
                    <a:pt x="56046" y="62413"/>
                    <a:pt x="56193" y="62251"/>
                  </a:cubicBezTo>
                  <a:lnTo>
                    <a:pt x="58345" y="63563"/>
                  </a:lnTo>
                  <a:cubicBezTo>
                    <a:pt x="58212" y="63740"/>
                    <a:pt x="58153" y="63975"/>
                    <a:pt x="58198" y="64196"/>
                  </a:cubicBezTo>
                  <a:lnTo>
                    <a:pt x="52686" y="73525"/>
                  </a:lnTo>
                  <a:cubicBezTo>
                    <a:pt x="52612" y="73496"/>
                    <a:pt x="52524" y="73496"/>
                    <a:pt x="52450" y="73496"/>
                  </a:cubicBezTo>
                  <a:cubicBezTo>
                    <a:pt x="52435" y="73495"/>
                    <a:pt x="52420" y="73494"/>
                    <a:pt x="52405" y="73494"/>
                  </a:cubicBezTo>
                  <a:cubicBezTo>
                    <a:pt x="52216" y="73494"/>
                    <a:pt x="52041" y="73580"/>
                    <a:pt x="51905" y="73717"/>
                  </a:cubicBezTo>
                  <a:lnTo>
                    <a:pt x="40365" y="66717"/>
                  </a:lnTo>
                  <a:cubicBezTo>
                    <a:pt x="40365" y="66569"/>
                    <a:pt x="40321" y="66422"/>
                    <a:pt x="40248" y="66289"/>
                  </a:cubicBezTo>
                  <a:lnTo>
                    <a:pt x="40542" y="66053"/>
                  </a:lnTo>
                  <a:lnTo>
                    <a:pt x="54911" y="61942"/>
                  </a:lnTo>
                  <a:close/>
                  <a:moveTo>
                    <a:pt x="59671" y="64359"/>
                  </a:moveTo>
                  <a:lnTo>
                    <a:pt x="59671" y="64373"/>
                  </a:lnTo>
                  <a:lnTo>
                    <a:pt x="72979" y="72449"/>
                  </a:lnTo>
                  <a:cubicBezTo>
                    <a:pt x="72920" y="72582"/>
                    <a:pt x="72891" y="72744"/>
                    <a:pt x="72905" y="72906"/>
                  </a:cubicBezTo>
                  <a:lnTo>
                    <a:pt x="66333" y="75485"/>
                  </a:lnTo>
                  <a:lnTo>
                    <a:pt x="59509" y="64653"/>
                  </a:lnTo>
                  <a:cubicBezTo>
                    <a:pt x="59583" y="64565"/>
                    <a:pt x="59627" y="64476"/>
                    <a:pt x="59671" y="64359"/>
                  </a:cubicBezTo>
                  <a:close/>
                  <a:moveTo>
                    <a:pt x="604" y="69605"/>
                  </a:moveTo>
                  <a:lnTo>
                    <a:pt x="12202" y="73599"/>
                  </a:lnTo>
                  <a:cubicBezTo>
                    <a:pt x="12173" y="73731"/>
                    <a:pt x="12188" y="73879"/>
                    <a:pt x="12232" y="74026"/>
                  </a:cubicBezTo>
                  <a:lnTo>
                    <a:pt x="8916" y="76237"/>
                  </a:lnTo>
                  <a:lnTo>
                    <a:pt x="604" y="69605"/>
                  </a:lnTo>
                  <a:close/>
                  <a:moveTo>
                    <a:pt x="58404" y="64653"/>
                  </a:moveTo>
                  <a:cubicBezTo>
                    <a:pt x="58537" y="64801"/>
                    <a:pt x="58743" y="64889"/>
                    <a:pt x="58949" y="64889"/>
                  </a:cubicBezTo>
                  <a:cubicBezTo>
                    <a:pt x="59023" y="64889"/>
                    <a:pt x="59082" y="64874"/>
                    <a:pt x="59156" y="64860"/>
                  </a:cubicBezTo>
                  <a:lnTo>
                    <a:pt x="65964" y="75633"/>
                  </a:lnTo>
                  <a:lnTo>
                    <a:pt x="59347" y="78241"/>
                  </a:lnTo>
                  <a:lnTo>
                    <a:pt x="53202" y="74498"/>
                  </a:lnTo>
                  <a:cubicBezTo>
                    <a:pt x="53261" y="74233"/>
                    <a:pt x="53202" y="73938"/>
                    <a:pt x="53025" y="73731"/>
                  </a:cubicBezTo>
                  <a:lnTo>
                    <a:pt x="58404" y="64653"/>
                  </a:lnTo>
                  <a:close/>
                  <a:moveTo>
                    <a:pt x="28045" y="76281"/>
                  </a:moveTo>
                  <a:lnTo>
                    <a:pt x="25083" y="79346"/>
                  </a:lnTo>
                  <a:cubicBezTo>
                    <a:pt x="24965" y="79199"/>
                    <a:pt x="24803" y="79096"/>
                    <a:pt x="24611" y="79081"/>
                  </a:cubicBezTo>
                  <a:lnTo>
                    <a:pt x="28045" y="76281"/>
                  </a:lnTo>
                  <a:close/>
                  <a:moveTo>
                    <a:pt x="36740" y="67144"/>
                  </a:moveTo>
                  <a:cubicBezTo>
                    <a:pt x="36740" y="67159"/>
                    <a:pt x="36755" y="67173"/>
                    <a:pt x="36770" y="67203"/>
                  </a:cubicBezTo>
                  <a:lnTo>
                    <a:pt x="30359" y="73864"/>
                  </a:lnTo>
                  <a:lnTo>
                    <a:pt x="23580" y="79405"/>
                  </a:lnTo>
                  <a:lnTo>
                    <a:pt x="13720" y="73820"/>
                  </a:lnTo>
                  <a:cubicBezTo>
                    <a:pt x="13720" y="73776"/>
                    <a:pt x="13720" y="73746"/>
                    <a:pt x="13720" y="73717"/>
                  </a:cubicBezTo>
                  <a:lnTo>
                    <a:pt x="36740" y="67144"/>
                  </a:lnTo>
                  <a:close/>
                  <a:moveTo>
                    <a:pt x="73023" y="73289"/>
                  </a:moveTo>
                  <a:cubicBezTo>
                    <a:pt x="73068" y="73363"/>
                    <a:pt x="73127" y="73422"/>
                    <a:pt x="73200" y="73481"/>
                  </a:cubicBezTo>
                  <a:lnTo>
                    <a:pt x="69310" y="80201"/>
                  </a:lnTo>
                  <a:lnTo>
                    <a:pt x="66554" y="75824"/>
                  </a:lnTo>
                  <a:lnTo>
                    <a:pt x="73023" y="73289"/>
                  </a:lnTo>
                  <a:close/>
                  <a:moveTo>
                    <a:pt x="53010" y="74852"/>
                  </a:moveTo>
                  <a:lnTo>
                    <a:pt x="58890" y="78418"/>
                  </a:lnTo>
                  <a:lnTo>
                    <a:pt x="47631" y="82839"/>
                  </a:lnTo>
                  <a:lnTo>
                    <a:pt x="52244" y="75058"/>
                  </a:lnTo>
                  <a:cubicBezTo>
                    <a:pt x="52303" y="75073"/>
                    <a:pt x="52376" y="75087"/>
                    <a:pt x="52450" y="75087"/>
                  </a:cubicBezTo>
                  <a:cubicBezTo>
                    <a:pt x="52656" y="75087"/>
                    <a:pt x="52863" y="75014"/>
                    <a:pt x="53010" y="74852"/>
                  </a:cubicBezTo>
                  <a:close/>
                  <a:moveTo>
                    <a:pt x="66171" y="75972"/>
                  </a:moveTo>
                  <a:lnTo>
                    <a:pt x="69089" y="80584"/>
                  </a:lnTo>
                  <a:lnTo>
                    <a:pt x="67571" y="83222"/>
                  </a:lnTo>
                  <a:lnTo>
                    <a:pt x="59775" y="78492"/>
                  </a:lnTo>
                  <a:lnTo>
                    <a:pt x="66171" y="75972"/>
                  </a:lnTo>
                  <a:close/>
                  <a:moveTo>
                    <a:pt x="13603" y="74203"/>
                  </a:moveTo>
                  <a:lnTo>
                    <a:pt x="23241" y="79671"/>
                  </a:lnTo>
                  <a:lnTo>
                    <a:pt x="18878" y="83237"/>
                  </a:lnTo>
                  <a:cubicBezTo>
                    <a:pt x="18775" y="83193"/>
                    <a:pt x="18643" y="83163"/>
                    <a:pt x="18525" y="83163"/>
                  </a:cubicBezTo>
                  <a:cubicBezTo>
                    <a:pt x="18510" y="83162"/>
                    <a:pt x="18495" y="83162"/>
                    <a:pt x="18480" y="83162"/>
                  </a:cubicBezTo>
                  <a:cubicBezTo>
                    <a:pt x="18261" y="83162"/>
                    <a:pt x="18060" y="83263"/>
                    <a:pt x="17935" y="83429"/>
                  </a:cubicBezTo>
                  <a:lnTo>
                    <a:pt x="9226" y="76502"/>
                  </a:lnTo>
                  <a:lnTo>
                    <a:pt x="12438" y="74365"/>
                  </a:lnTo>
                  <a:cubicBezTo>
                    <a:pt x="12573" y="74473"/>
                    <a:pt x="12733" y="74544"/>
                    <a:pt x="12905" y="74544"/>
                  </a:cubicBezTo>
                  <a:cubicBezTo>
                    <a:pt x="12922" y="74544"/>
                    <a:pt x="12938" y="74543"/>
                    <a:pt x="12954" y="74542"/>
                  </a:cubicBezTo>
                  <a:cubicBezTo>
                    <a:pt x="12967" y="74543"/>
                    <a:pt x="12981" y="74543"/>
                    <a:pt x="12994" y="74543"/>
                  </a:cubicBezTo>
                  <a:cubicBezTo>
                    <a:pt x="13243" y="74543"/>
                    <a:pt x="13463" y="74413"/>
                    <a:pt x="13603" y="74203"/>
                  </a:cubicBezTo>
                  <a:close/>
                  <a:moveTo>
                    <a:pt x="23624" y="79892"/>
                  </a:moveTo>
                  <a:lnTo>
                    <a:pt x="23727" y="79951"/>
                  </a:lnTo>
                  <a:cubicBezTo>
                    <a:pt x="23742" y="80157"/>
                    <a:pt x="23845" y="80349"/>
                    <a:pt x="23992" y="80481"/>
                  </a:cubicBezTo>
                  <a:lnTo>
                    <a:pt x="19748" y="84902"/>
                  </a:lnTo>
                  <a:lnTo>
                    <a:pt x="19159" y="84431"/>
                  </a:lnTo>
                  <a:cubicBezTo>
                    <a:pt x="19335" y="84151"/>
                    <a:pt x="19335" y="83812"/>
                    <a:pt x="19173" y="83517"/>
                  </a:cubicBezTo>
                  <a:lnTo>
                    <a:pt x="23624" y="79892"/>
                  </a:lnTo>
                  <a:close/>
                  <a:moveTo>
                    <a:pt x="69324" y="80968"/>
                  </a:moveTo>
                  <a:lnTo>
                    <a:pt x="72714" y="86332"/>
                  </a:lnTo>
                  <a:lnTo>
                    <a:pt x="67910" y="83429"/>
                  </a:lnTo>
                  <a:lnTo>
                    <a:pt x="69324" y="80968"/>
                  </a:lnTo>
                  <a:close/>
                  <a:moveTo>
                    <a:pt x="40277" y="67129"/>
                  </a:moveTo>
                  <a:lnTo>
                    <a:pt x="51713" y="74070"/>
                  </a:lnTo>
                  <a:cubicBezTo>
                    <a:pt x="51640" y="74350"/>
                    <a:pt x="51713" y="74645"/>
                    <a:pt x="51905" y="74852"/>
                  </a:cubicBezTo>
                  <a:lnTo>
                    <a:pt x="47027" y="83075"/>
                  </a:lnTo>
                  <a:lnTo>
                    <a:pt x="37683" y="86759"/>
                  </a:lnTo>
                  <a:cubicBezTo>
                    <a:pt x="37598" y="86431"/>
                    <a:pt x="37305" y="86213"/>
                    <a:pt x="36978" y="86213"/>
                  </a:cubicBezTo>
                  <a:cubicBezTo>
                    <a:pt x="36968" y="86213"/>
                    <a:pt x="36957" y="86214"/>
                    <a:pt x="36946" y="86214"/>
                  </a:cubicBezTo>
                  <a:cubicBezTo>
                    <a:pt x="36934" y="86213"/>
                    <a:pt x="36922" y="86213"/>
                    <a:pt x="36909" y="86213"/>
                  </a:cubicBezTo>
                  <a:cubicBezTo>
                    <a:pt x="36630" y="86213"/>
                    <a:pt x="36381" y="86372"/>
                    <a:pt x="36269" y="86612"/>
                  </a:cubicBezTo>
                  <a:lnTo>
                    <a:pt x="25127" y="80304"/>
                  </a:lnTo>
                  <a:cubicBezTo>
                    <a:pt x="25230" y="80127"/>
                    <a:pt x="25260" y="79951"/>
                    <a:pt x="25245" y="79759"/>
                  </a:cubicBezTo>
                  <a:lnTo>
                    <a:pt x="30624" y="74159"/>
                  </a:lnTo>
                  <a:lnTo>
                    <a:pt x="39024" y="67291"/>
                  </a:lnTo>
                  <a:cubicBezTo>
                    <a:pt x="39161" y="67442"/>
                    <a:pt x="39349" y="67529"/>
                    <a:pt x="39552" y="67529"/>
                  </a:cubicBezTo>
                  <a:cubicBezTo>
                    <a:pt x="39567" y="67529"/>
                    <a:pt x="39583" y="67528"/>
                    <a:pt x="39599" y="67527"/>
                  </a:cubicBezTo>
                  <a:cubicBezTo>
                    <a:pt x="39612" y="67528"/>
                    <a:pt x="39625" y="67528"/>
                    <a:pt x="39637" y="67528"/>
                  </a:cubicBezTo>
                  <a:cubicBezTo>
                    <a:pt x="39903" y="67528"/>
                    <a:pt x="40151" y="67382"/>
                    <a:pt x="40277" y="67129"/>
                  </a:cubicBezTo>
                  <a:close/>
                  <a:moveTo>
                    <a:pt x="46703" y="83635"/>
                  </a:moveTo>
                  <a:lnTo>
                    <a:pt x="42768" y="90296"/>
                  </a:lnTo>
                  <a:lnTo>
                    <a:pt x="37624" y="87378"/>
                  </a:lnTo>
                  <a:cubicBezTo>
                    <a:pt x="37669" y="87319"/>
                    <a:pt x="37683" y="87246"/>
                    <a:pt x="37698" y="87172"/>
                  </a:cubicBezTo>
                  <a:lnTo>
                    <a:pt x="46703" y="83635"/>
                  </a:lnTo>
                  <a:close/>
                  <a:moveTo>
                    <a:pt x="24832" y="80570"/>
                  </a:moveTo>
                  <a:lnTo>
                    <a:pt x="36180" y="87010"/>
                  </a:lnTo>
                  <a:cubicBezTo>
                    <a:pt x="36180" y="87128"/>
                    <a:pt x="36195" y="87231"/>
                    <a:pt x="36239" y="87319"/>
                  </a:cubicBezTo>
                  <a:lnTo>
                    <a:pt x="27235" y="90871"/>
                  </a:lnTo>
                  <a:lnTo>
                    <a:pt x="20057" y="85138"/>
                  </a:lnTo>
                  <a:lnTo>
                    <a:pt x="24390" y="80643"/>
                  </a:lnTo>
                  <a:lnTo>
                    <a:pt x="24493" y="80643"/>
                  </a:lnTo>
                  <a:cubicBezTo>
                    <a:pt x="24611" y="80643"/>
                    <a:pt x="24714" y="80614"/>
                    <a:pt x="24832" y="80570"/>
                  </a:cubicBezTo>
                  <a:close/>
                  <a:moveTo>
                    <a:pt x="17965" y="84519"/>
                  </a:moveTo>
                  <a:cubicBezTo>
                    <a:pt x="18088" y="84670"/>
                    <a:pt x="18274" y="84757"/>
                    <a:pt x="18477" y="84757"/>
                  </a:cubicBezTo>
                  <a:cubicBezTo>
                    <a:pt x="18493" y="84757"/>
                    <a:pt x="18509" y="84756"/>
                    <a:pt x="18525" y="84755"/>
                  </a:cubicBezTo>
                  <a:cubicBezTo>
                    <a:pt x="18643" y="84755"/>
                    <a:pt x="18746" y="84740"/>
                    <a:pt x="18864" y="84696"/>
                  </a:cubicBezTo>
                  <a:lnTo>
                    <a:pt x="19468" y="85182"/>
                  </a:lnTo>
                  <a:lnTo>
                    <a:pt x="6499" y="98667"/>
                  </a:lnTo>
                  <a:cubicBezTo>
                    <a:pt x="6383" y="98590"/>
                    <a:pt x="6256" y="98546"/>
                    <a:pt x="6118" y="98546"/>
                  </a:cubicBezTo>
                  <a:cubicBezTo>
                    <a:pt x="6098" y="98546"/>
                    <a:pt x="6078" y="98547"/>
                    <a:pt x="6057" y="98549"/>
                  </a:cubicBezTo>
                  <a:cubicBezTo>
                    <a:pt x="5939" y="98549"/>
                    <a:pt x="5807" y="98579"/>
                    <a:pt x="5689" y="98638"/>
                  </a:cubicBezTo>
                  <a:lnTo>
                    <a:pt x="3699" y="96176"/>
                  </a:lnTo>
                  <a:lnTo>
                    <a:pt x="17965" y="84519"/>
                  </a:lnTo>
                  <a:close/>
                  <a:moveTo>
                    <a:pt x="36475" y="87644"/>
                  </a:moveTo>
                  <a:cubicBezTo>
                    <a:pt x="36607" y="87747"/>
                    <a:pt x="36770" y="87806"/>
                    <a:pt x="36946" y="87806"/>
                  </a:cubicBezTo>
                  <a:cubicBezTo>
                    <a:pt x="37094" y="87806"/>
                    <a:pt x="37241" y="87761"/>
                    <a:pt x="37359" y="87688"/>
                  </a:cubicBezTo>
                  <a:lnTo>
                    <a:pt x="42561" y="90635"/>
                  </a:lnTo>
                  <a:lnTo>
                    <a:pt x="38022" y="98328"/>
                  </a:lnTo>
                  <a:cubicBezTo>
                    <a:pt x="37956" y="98295"/>
                    <a:pt x="37881" y="98278"/>
                    <a:pt x="37811" y="98278"/>
                  </a:cubicBezTo>
                  <a:cubicBezTo>
                    <a:pt x="37787" y="98278"/>
                    <a:pt x="37764" y="98280"/>
                    <a:pt x="37742" y="98284"/>
                  </a:cubicBezTo>
                  <a:cubicBezTo>
                    <a:pt x="37448" y="98284"/>
                    <a:pt x="37182" y="98446"/>
                    <a:pt x="37050" y="98697"/>
                  </a:cubicBezTo>
                  <a:lnTo>
                    <a:pt x="27588" y="91151"/>
                  </a:lnTo>
                  <a:lnTo>
                    <a:pt x="36475" y="87644"/>
                  </a:lnTo>
                  <a:close/>
                  <a:moveTo>
                    <a:pt x="59303" y="78668"/>
                  </a:moveTo>
                  <a:lnTo>
                    <a:pt x="67364" y="83561"/>
                  </a:lnTo>
                  <a:lnTo>
                    <a:pt x="58669" y="98579"/>
                  </a:lnTo>
                  <a:cubicBezTo>
                    <a:pt x="58581" y="98564"/>
                    <a:pt x="58507" y="98549"/>
                    <a:pt x="58419" y="98549"/>
                  </a:cubicBezTo>
                  <a:cubicBezTo>
                    <a:pt x="58404" y="98548"/>
                    <a:pt x="58389" y="98548"/>
                    <a:pt x="58374" y="98548"/>
                  </a:cubicBezTo>
                  <a:cubicBezTo>
                    <a:pt x="58155" y="98548"/>
                    <a:pt x="57953" y="98650"/>
                    <a:pt x="57814" y="98829"/>
                  </a:cubicBezTo>
                  <a:lnTo>
                    <a:pt x="43107" y="90488"/>
                  </a:lnTo>
                  <a:lnTo>
                    <a:pt x="47307" y="83399"/>
                  </a:lnTo>
                  <a:lnTo>
                    <a:pt x="59303" y="78668"/>
                  </a:lnTo>
                  <a:close/>
                  <a:moveTo>
                    <a:pt x="19777" y="85433"/>
                  </a:moveTo>
                  <a:lnTo>
                    <a:pt x="26807" y="91048"/>
                  </a:lnTo>
                  <a:lnTo>
                    <a:pt x="6838" y="98888"/>
                  </a:lnTo>
                  <a:lnTo>
                    <a:pt x="19777" y="85433"/>
                  </a:lnTo>
                  <a:close/>
                  <a:moveTo>
                    <a:pt x="9270" y="1"/>
                  </a:moveTo>
                  <a:cubicBezTo>
                    <a:pt x="9255" y="60"/>
                    <a:pt x="9240" y="119"/>
                    <a:pt x="9240" y="192"/>
                  </a:cubicBezTo>
                  <a:lnTo>
                    <a:pt x="9240" y="325"/>
                  </a:lnTo>
                  <a:cubicBezTo>
                    <a:pt x="9240" y="516"/>
                    <a:pt x="9314" y="693"/>
                    <a:pt x="9447" y="841"/>
                  </a:cubicBezTo>
                  <a:lnTo>
                    <a:pt x="4878" y="8563"/>
                  </a:lnTo>
                  <a:lnTo>
                    <a:pt x="0" y="5807"/>
                  </a:lnTo>
                  <a:lnTo>
                    <a:pt x="0" y="6264"/>
                  </a:lnTo>
                  <a:lnTo>
                    <a:pt x="4672" y="8902"/>
                  </a:lnTo>
                  <a:lnTo>
                    <a:pt x="472" y="16005"/>
                  </a:lnTo>
                  <a:lnTo>
                    <a:pt x="0" y="16182"/>
                  </a:lnTo>
                  <a:lnTo>
                    <a:pt x="0" y="16610"/>
                  </a:lnTo>
                  <a:lnTo>
                    <a:pt x="147" y="16551"/>
                  </a:lnTo>
                  <a:lnTo>
                    <a:pt x="0" y="16801"/>
                  </a:lnTo>
                  <a:lnTo>
                    <a:pt x="0" y="17582"/>
                  </a:lnTo>
                  <a:lnTo>
                    <a:pt x="752" y="16315"/>
                  </a:lnTo>
                  <a:lnTo>
                    <a:pt x="10110" y="12631"/>
                  </a:lnTo>
                  <a:cubicBezTo>
                    <a:pt x="10181" y="12959"/>
                    <a:pt x="10474" y="13177"/>
                    <a:pt x="10813" y="13177"/>
                  </a:cubicBezTo>
                  <a:cubicBezTo>
                    <a:pt x="10824" y="13177"/>
                    <a:pt x="10836" y="13176"/>
                    <a:pt x="10847" y="13176"/>
                  </a:cubicBezTo>
                  <a:cubicBezTo>
                    <a:pt x="11127" y="13176"/>
                    <a:pt x="11392" y="13028"/>
                    <a:pt x="11510" y="12778"/>
                  </a:cubicBezTo>
                  <a:lnTo>
                    <a:pt x="22651" y="19100"/>
                  </a:lnTo>
                  <a:cubicBezTo>
                    <a:pt x="22548" y="19262"/>
                    <a:pt x="22519" y="19454"/>
                    <a:pt x="22533" y="19646"/>
                  </a:cubicBezTo>
                  <a:lnTo>
                    <a:pt x="17154" y="25246"/>
                  </a:lnTo>
                  <a:lnTo>
                    <a:pt x="8754" y="32113"/>
                  </a:lnTo>
                  <a:cubicBezTo>
                    <a:pt x="8617" y="31963"/>
                    <a:pt x="8430" y="31876"/>
                    <a:pt x="8239" y="31876"/>
                  </a:cubicBezTo>
                  <a:cubicBezTo>
                    <a:pt x="8224" y="31876"/>
                    <a:pt x="8209" y="31876"/>
                    <a:pt x="8194" y="31877"/>
                  </a:cubicBezTo>
                  <a:cubicBezTo>
                    <a:pt x="8180" y="31877"/>
                    <a:pt x="8167" y="31876"/>
                    <a:pt x="8154" y="31876"/>
                  </a:cubicBezTo>
                  <a:cubicBezTo>
                    <a:pt x="7877" y="31876"/>
                    <a:pt x="7643" y="32022"/>
                    <a:pt x="7516" y="32275"/>
                  </a:cubicBezTo>
                  <a:lnTo>
                    <a:pt x="0" y="27722"/>
                  </a:lnTo>
                  <a:lnTo>
                    <a:pt x="0" y="28178"/>
                  </a:lnTo>
                  <a:lnTo>
                    <a:pt x="7413" y="32673"/>
                  </a:lnTo>
                  <a:cubicBezTo>
                    <a:pt x="7413" y="32821"/>
                    <a:pt x="7457" y="32968"/>
                    <a:pt x="7531" y="33101"/>
                  </a:cubicBezTo>
                  <a:lnTo>
                    <a:pt x="7236" y="33336"/>
                  </a:lnTo>
                  <a:lnTo>
                    <a:pt x="0" y="35414"/>
                  </a:lnTo>
                  <a:lnTo>
                    <a:pt x="0" y="35827"/>
                  </a:lnTo>
                  <a:lnTo>
                    <a:pt x="6470" y="33985"/>
                  </a:lnTo>
                  <a:lnTo>
                    <a:pt x="0" y="39276"/>
                  </a:lnTo>
                  <a:lnTo>
                    <a:pt x="0" y="39791"/>
                  </a:lnTo>
                  <a:lnTo>
                    <a:pt x="7428" y="33705"/>
                  </a:lnTo>
                  <a:lnTo>
                    <a:pt x="8312" y="33454"/>
                  </a:lnTo>
                  <a:cubicBezTo>
                    <a:pt x="8371" y="33440"/>
                    <a:pt x="8444" y="33425"/>
                    <a:pt x="8503" y="33395"/>
                  </a:cubicBezTo>
                  <a:lnTo>
                    <a:pt x="8562" y="33381"/>
                  </a:lnTo>
                  <a:lnTo>
                    <a:pt x="9049" y="33675"/>
                  </a:lnTo>
                  <a:lnTo>
                    <a:pt x="914" y="42135"/>
                  </a:lnTo>
                  <a:cubicBezTo>
                    <a:pt x="811" y="42090"/>
                    <a:pt x="722" y="42076"/>
                    <a:pt x="634" y="42076"/>
                  </a:cubicBezTo>
                  <a:cubicBezTo>
                    <a:pt x="427" y="42076"/>
                    <a:pt x="221" y="42149"/>
                    <a:pt x="88" y="42297"/>
                  </a:cubicBezTo>
                  <a:lnTo>
                    <a:pt x="0" y="42238"/>
                  </a:lnTo>
                  <a:lnTo>
                    <a:pt x="0" y="43638"/>
                  </a:lnTo>
                  <a:lnTo>
                    <a:pt x="133" y="43505"/>
                  </a:lnTo>
                  <a:cubicBezTo>
                    <a:pt x="267" y="43600"/>
                    <a:pt x="414" y="43669"/>
                    <a:pt x="585" y="43669"/>
                  </a:cubicBezTo>
                  <a:cubicBezTo>
                    <a:pt x="601" y="43669"/>
                    <a:pt x="617" y="43669"/>
                    <a:pt x="634" y="43667"/>
                  </a:cubicBezTo>
                  <a:cubicBezTo>
                    <a:pt x="649" y="43668"/>
                    <a:pt x="663" y="43669"/>
                    <a:pt x="678" y="43669"/>
                  </a:cubicBezTo>
                  <a:cubicBezTo>
                    <a:pt x="870" y="43669"/>
                    <a:pt x="1057" y="43582"/>
                    <a:pt x="1194" y="43432"/>
                  </a:cubicBezTo>
                  <a:lnTo>
                    <a:pt x="12984" y="50579"/>
                  </a:lnTo>
                  <a:lnTo>
                    <a:pt x="4760" y="60114"/>
                  </a:lnTo>
                  <a:lnTo>
                    <a:pt x="0" y="52569"/>
                  </a:lnTo>
                  <a:lnTo>
                    <a:pt x="0" y="53320"/>
                  </a:lnTo>
                  <a:lnTo>
                    <a:pt x="4480" y="60424"/>
                  </a:lnTo>
                  <a:lnTo>
                    <a:pt x="0" y="65641"/>
                  </a:lnTo>
                  <a:lnTo>
                    <a:pt x="0" y="66245"/>
                  </a:lnTo>
                  <a:lnTo>
                    <a:pt x="4716" y="60792"/>
                  </a:lnTo>
                  <a:lnTo>
                    <a:pt x="12483" y="73113"/>
                  </a:lnTo>
                  <a:cubicBezTo>
                    <a:pt x="12438" y="73142"/>
                    <a:pt x="12394" y="73186"/>
                    <a:pt x="12365" y="73230"/>
                  </a:cubicBezTo>
                  <a:lnTo>
                    <a:pt x="0" y="68986"/>
                  </a:lnTo>
                  <a:lnTo>
                    <a:pt x="0" y="69635"/>
                  </a:lnTo>
                  <a:lnTo>
                    <a:pt x="8548" y="76458"/>
                  </a:lnTo>
                  <a:lnTo>
                    <a:pt x="0" y="82161"/>
                  </a:lnTo>
                  <a:lnTo>
                    <a:pt x="0" y="82633"/>
                  </a:lnTo>
                  <a:lnTo>
                    <a:pt x="8887" y="76723"/>
                  </a:lnTo>
                  <a:lnTo>
                    <a:pt x="17773" y="83812"/>
                  </a:lnTo>
                  <a:cubicBezTo>
                    <a:pt x="17744" y="83930"/>
                    <a:pt x="17758" y="84033"/>
                    <a:pt x="17773" y="84151"/>
                  </a:cubicBezTo>
                  <a:lnTo>
                    <a:pt x="3449" y="95852"/>
                  </a:lnTo>
                  <a:lnTo>
                    <a:pt x="0" y="91608"/>
                  </a:lnTo>
                  <a:lnTo>
                    <a:pt x="0" y="92242"/>
                  </a:lnTo>
                  <a:lnTo>
                    <a:pt x="3139" y="96117"/>
                  </a:lnTo>
                  <a:lnTo>
                    <a:pt x="0" y="98697"/>
                  </a:lnTo>
                  <a:lnTo>
                    <a:pt x="0" y="99198"/>
                  </a:lnTo>
                  <a:lnTo>
                    <a:pt x="3390" y="96442"/>
                  </a:lnTo>
                  <a:lnTo>
                    <a:pt x="5409" y="98918"/>
                  </a:lnTo>
                  <a:cubicBezTo>
                    <a:pt x="5320" y="99080"/>
                    <a:pt x="5291" y="99242"/>
                    <a:pt x="5291" y="99419"/>
                  </a:cubicBezTo>
                  <a:lnTo>
                    <a:pt x="6823" y="99419"/>
                  </a:lnTo>
                  <a:lnTo>
                    <a:pt x="6823" y="99330"/>
                  </a:lnTo>
                  <a:lnTo>
                    <a:pt x="27146" y="91328"/>
                  </a:lnTo>
                  <a:lnTo>
                    <a:pt x="36932" y="99139"/>
                  </a:lnTo>
                  <a:lnTo>
                    <a:pt x="36932" y="99212"/>
                  </a:lnTo>
                  <a:cubicBezTo>
                    <a:pt x="36932" y="99286"/>
                    <a:pt x="36946" y="99345"/>
                    <a:pt x="36961" y="99419"/>
                  </a:cubicBezTo>
                  <a:lnTo>
                    <a:pt x="38509" y="99419"/>
                  </a:lnTo>
                  <a:cubicBezTo>
                    <a:pt x="38523" y="99345"/>
                    <a:pt x="38523" y="99286"/>
                    <a:pt x="38523" y="99212"/>
                  </a:cubicBezTo>
                  <a:lnTo>
                    <a:pt x="38523" y="99094"/>
                  </a:lnTo>
                  <a:cubicBezTo>
                    <a:pt x="38523" y="98903"/>
                    <a:pt x="38450" y="98711"/>
                    <a:pt x="38332" y="98579"/>
                  </a:cubicBezTo>
                  <a:lnTo>
                    <a:pt x="42900" y="90842"/>
                  </a:lnTo>
                  <a:lnTo>
                    <a:pt x="57652" y="99212"/>
                  </a:lnTo>
                  <a:cubicBezTo>
                    <a:pt x="57652" y="99286"/>
                    <a:pt x="57652" y="99345"/>
                    <a:pt x="57652" y="99419"/>
                  </a:cubicBezTo>
                  <a:lnTo>
                    <a:pt x="59185" y="99419"/>
                  </a:lnTo>
                  <a:cubicBezTo>
                    <a:pt x="59200" y="99198"/>
                    <a:pt x="59141" y="98977"/>
                    <a:pt x="58993" y="98814"/>
                  </a:cubicBezTo>
                  <a:lnTo>
                    <a:pt x="67703" y="83782"/>
                  </a:lnTo>
                  <a:lnTo>
                    <a:pt x="73230" y="87128"/>
                  </a:lnTo>
                  <a:cubicBezTo>
                    <a:pt x="73274" y="87142"/>
                    <a:pt x="73303" y="87157"/>
                    <a:pt x="73348" y="87157"/>
                  </a:cubicBezTo>
                  <a:cubicBezTo>
                    <a:pt x="73466" y="87231"/>
                    <a:pt x="73613" y="87290"/>
                    <a:pt x="73760" y="87290"/>
                  </a:cubicBezTo>
                  <a:lnTo>
                    <a:pt x="73863" y="87290"/>
                  </a:lnTo>
                  <a:lnTo>
                    <a:pt x="73863" y="85713"/>
                  </a:lnTo>
                  <a:lnTo>
                    <a:pt x="73804" y="85713"/>
                  </a:lnTo>
                  <a:cubicBezTo>
                    <a:pt x="73793" y="85712"/>
                    <a:pt x="73781" y="85712"/>
                    <a:pt x="73770" y="85712"/>
                  </a:cubicBezTo>
                  <a:cubicBezTo>
                    <a:pt x="73459" y="85712"/>
                    <a:pt x="73182" y="85901"/>
                    <a:pt x="73082" y="86199"/>
                  </a:cubicBezTo>
                  <a:lnTo>
                    <a:pt x="69560" y="80599"/>
                  </a:lnTo>
                  <a:lnTo>
                    <a:pt x="73583" y="73643"/>
                  </a:lnTo>
                  <a:lnTo>
                    <a:pt x="73672" y="73643"/>
                  </a:lnTo>
                  <a:cubicBezTo>
                    <a:pt x="73716" y="73643"/>
                    <a:pt x="73760" y="73643"/>
                    <a:pt x="73804" y="73628"/>
                  </a:cubicBezTo>
                  <a:cubicBezTo>
                    <a:pt x="73819" y="73628"/>
                    <a:pt x="73849" y="73628"/>
                    <a:pt x="73863" y="73614"/>
                  </a:cubicBezTo>
                  <a:lnTo>
                    <a:pt x="73863" y="72081"/>
                  </a:lnTo>
                  <a:cubicBezTo>
                    <a:pt x="73849" y="72066"/>
                    <a:pt x="73819" y="72066"/>
                    <a:pt x="73804" y="72066"/>
                  </a:cubicBezTo>
                  <a:cubicBezTo>
                    <a:pt x="73760" y="72051"/>
                    <a:pt x="73716" y="72051"/>
                    <a:pt x="73672" y="72051"/>
                  </a:cubicBezTo>
                  <a:cubicBezTo>
                    <a:pt x="73524" y="72051"/>
                    <a:pt x="73392" y="72081"/>
                    <a:pt x="73259" y="72155"/>
                  </a:cubicBezTo>
                  <a:lnTo>
                    <a:pt x="59701" y="63916"/>
                  </a:lnTo>
                  <a:cubicBezTo>
                    <a:pt x="59657" y="63636"/>
                    <a:pt x="59450" y="63401"/>
                    <a:pt x="59170" y="63312"/>
                  </a:cubicBezTo>
                  <a:lnTo>
                    <a:pt x="61012" y="60203"/>
                  </a:lnTo>
                  <a:lnTo>
                    <a:pt x="72994" y="56784"/>
                  </a:lnTo>
                  <a:cubicBezTo>
                    <a:pt x="73106" y="57037"/>
                    <a:pt x="73353" y="57182"/>
                    <a:pt x="73632" y="57182"/>
                  </a:cubicBezTo>
                  <a:cubicBezTo>
                    <a:pt x="73645" y="57182"/>
                    <a:pt x="73658" y="57182"/>
                    <a:pt x="73672" y="57181"/>
                  </a:cubicBezTo>
                  <a:lnTo>
                    <a:pt x="73804" y="57181"/>
                  </a:lnTo>
                  <a:lnTo>
                    <a:pt x="73863" y="57167"/>
                  </a:lnTo>
                  <a:lnTo>
                    <a:pt x="73863" y="55634"/>
                  </a:lnTo>
                  <a:lnTo>
                    <a:pt x="73804" y="55619"/>
                  </a:lnTo>
                  <a:cubicBezTo>
                    <a:pt x="73760" y="55605"/>
                    <a:pt x="73716" y="55605"/>
                    <a:pt x="73672" y="55605"/>
                  </a:cubicBezTo>
                  <a:cubicBezTo>
                    <a:pt x="73598" y="55605"/>
                    <a:pt x="73524" y="55619"/>
                    <a:pt x="73451" y="55634"/>
                  </a:cubicBezTo>
                  <a:lnTo>
                    <a:pt x="67394" y="49430"/>
                  </a:lnTo>
                  <a:lnTo>
                    <a:pt x="73185" y="39629"/>
                  </a:lnTo>
                  <a:cubicBezTo>
                    <a:pt x="73303" y="39674"/>
                    <a:pt x="73421" y="39703"/>
                    <a:pt x="73539" y="39703"/>
                  </a:cubicBezTo>
                  <a:cubicBezTo>
                    <a:pt x="73628" y="39703"/>
                    <a:pt x="73716" y="39688"/>
                    <a:pt x="73790" y="39659"/>
                  </a:cubicBezTo>
                  <a:lnTo>
                    <a:pt x="73863" y="39629"/>
                  </a:lnTo>
                  <a:lnTo>
                    <a:pt x="73863" y="38170"/>
                  </a:lnTo>
                  <a:lnTo>
                    <a:pt x="73804" y="38156"/>
                  </a:lnTo>
                  <a:cubicBezTo>
                    <a:pt x="73716" y="38126"/>
                    <a:pt x="73628" y="38111"/>
                    <a:pt x="73539" y="38111"/>
                  </a:cubicBezTo>
                  <a:cubicBezTo>
                    <a:pt x="73523" y="38110"/>
                    <a:pt x="73507" y="38110"/>
                    <a:pt x="73491" y="38110"/>
                  </a:cubicBezTo>
                  <a:cubicBezTo>
                    <a:pt x="73318" y="38110"/>
                    <a:pt x="73158" y="38180"/>
                    <a:pt x="73023" y="38288"/>
                  </a:cubicBezTo>
                  <a:lnTo>
                    <a:pt x="69427" y="33838"/>
                  </a:lnTo>
                  <a:lnTo>
                    <a:pt x="73362" y="29755"/>
                  </a:lnTo>
                  <a:cubicBezTo>
                    <a:pt x="73480" y="29829"/>
                    <a:pt x="73613" y="29888"/>
                    <a:pt x="73760" y="29888"/>
                  </a:cubicBezTo>
                  <a:lnTo>
                    <a:pt x="73863" y="29888"/>
                  </a:lnTo>
                  <a:lnTo>
                    <a:pt x="73863" y="28311"/>
                  </a:lnTo>
                  <a:lnTo>
                    <a:pt x="73804" y="28311"/>
                  </a:lnTo>
                  <a:cubicBezTo>
                    <a:pt x="73731" y="28311"/>
                    <a:pt x="73657" y="28311"/>
                    <a:pt x="73598" y="28326"/>
                  </a:cubicBezTo>
                  <a:lnTo>
                    <a:pt x="62575" y="15843"/>
                  </a:lnTo>
                  <a:cubicBezTo>
                    <a:pt x="62928" y="15563"/>
                    <a:pt x="63002" y="15047"/>
                    <a:pt x="62751" y="14679"/>
                  </a:cubicBezTo>
                  <a:lnTo>
                    <a:pt x="73244" y="1121"/>
                  </a:lnTo>
                  <a:lnTo>
                    <a:pt x="73274" y="1121"/>
                  </a:lnTo>
                  <a:cubicBezTo>
                    <a:pt x="73290" y="1122"/>
                    <a:pt x="73306" y="1123"/>
                    <a:pt x="73322" y="1123"/>
                  </a:cubicBezTo>
                  <a:cubicBezTo>
                    <a:pt x="73497" y="1123"/>
                    <a:pt x="73669" y="1049"/>
                    <a:pt x="73804" y="914"/>
                  </a:cubicBezTo>
                  <a:cubicBezTo>
                    <a:pt x="73819" y="900"/>
                    <a:pt x="73849" y="870"/>
                    <a:pt x="73863" y="841"/>
                  </a:cubicBezTo>
                  <a:lnTo>
                    <a:pt x="73863" y="1"/>
                  </a:lnTo>
                  <a:lnTo>
                    <a:pt x="72567" y="1"/>
                  </a:lnTo>
                  <a:cubicBezTo>
                    <a:pt x="72522" y="89"/>
                    <a:pt x="72493" y="207"/>
                    <a:pt x="72493" y="310"/>
                  </a:cubicBezTo>
                  <a:lnTo>
                    <a:pt x="57623" y="10214"/>
                  </a:lnTo>
                  <a:lnTo>
                    <a:pt x="49164" y="634"/>
                  </a:lnTo>
                  <a:cubicBezTo>
                    <a:pt x="49326" y="458"/>
                    <a:pt x="49399" y="222"/>
                    <a:pt x="49370" y="1"/>
                  </a:cubicBezTo>
                  <a:lnTo>
                    <a:pt x="47852" y="1"/>
                  </a:lnTo>
                  <a:cubicBezTo>
                    <a:pt x="47837" y="45"/>
                    <a:pt x="47837" y="89"/>
                    <a:pt x="47852" y="148"/>
                  </a:cubicBezTo>
                  <a:lnTo>
                    <a:pt x="44404" y="2978"/>
                  </a:lnTo>
                  <a:lnTo>
                    <a:pt x="42370" y="487"/>
                  </a:lnTo>
                  <a:cubicBezTo>
                    <a:pt x="42458" y="340"/>
                    <a:pt x="42488" y="163"/>
                    <a:pt x="42473" y="1"/>
                  </a:cubicBezTo>
                  <a:lnTo>
                    <a:pt x="40955" y="1"/>
                  </a:lnTo>
                  <a:lnTo>
                    <a:pt x="40955" y="89"/>
                  </a:lnTo>
                  <a:lnTo>
                    <a:pt x="20618" y="8077"/>
                  </a:lnTo>
                  <a:lnTo>
                    <a:pt x="10832" y="266"/>
                  </a:lnTo>
                  <a:lnTo>
                    <a:pt x="10832" y="192"/>
                  </a:lnTo>
                  <a:cubicBezTo>
                    <a:pt x="10832" y="119"/>
                    <a:pt x="10817" y="60"/>
                    <a:pt x="10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3442475" y="2987725"/>
              <a:ext cx="2485825" cy="2485475"/>
            </a:xfrm>
            <a:custGeom>
              <a:avLst/>
              <a:gdLst/>
              <a:ahLst/>
              <a:cxnLst/>
              <a:rect l="l" t="t" r="r" b="b"/>
              <a:pathLst>
                <a:path w="99433" h="99419" extrusionOk="0">
                  <a:moveTo>
                    <a:pt x="63135" y="693"/>
                  </a:moveTo>
                  <a:cubicBezTo>
                    <a:pt x="63282" y="944"/>
                    <a:pt x="63533" y="1106"/>
                    <a:pt x="63827" y="1121"/>
                  </a:cubicBezTo>
                  <a:cubicBezTo>
                    <a:pt x="63916" y="1121"/>
                    <a:pt x="64019" y="1106"/>
                    <a:pt x="64107" y="1062"/>
                  </a:cubicBezTo>
                  <a:lnTo>
                    <a:pt x="68646" y="8755"/>
                  </a:lnTo>
                  <a:lnTo>
                    <a:pt x="63459" y="11702"/>
                  </a:lnTo>
                  <a:cubicBezTo>
                    <a:pt x="63325" y="11624"/>
                    <a:pt x="63174" y="11584"/>
                    <a:pt x="63024" y="11584"/>
                  </a:cubicBezTo>
                  <a:cubicBezTo>
                    <a:pt x="62860" y="11584"/>
                    <a:pt x="62698" y="11632"/>
                    <a:pt x="62560" y="11732"/>
                  </a:cubicBezTo>
                  <a:lnTo>
                    <a:pt x="53673" y="8239"/>
                  </a:lnTo>
                  <a:lnTo>
                    <a:pt x="63135" y="693"/>
                  </a:lnTo>
                  <a:close/>
                  <a:moveTo>
                    <a:pt x="25879" y="546"/>
                  </a:moveTo>
                  <a:lnTo>
                    <a:pt x="29224" y="3272"/>
                  </a:lnTo>
                  <a:lnTo>
                    <a:pt x="21310" y="13058"/>
                  </a:lnTo>
                  <a:cubicBezTo>
                    <a:pt x="21251" y="13058"/>
                    <a:pt x="21207" y="13043"/>
                    <a:pt x="21163" y="13043"/>
                  </a:cubicBezTo>
                  <a:cubicBezTo>
                    <a:pt x="21001" y="13043"/>
                    <a:pt x="20853" y="13087"/>
                    <a:pt x="20721" y="13176"/>
                  </a:cubicBezTo>
                  <a:lnTo>
                    <a:pt x="16594" y="10435"/>
                  </a:lnTo>
                  <a:lnTo>
                    <a:pt x="25053" y="826"/>
                  </a:lnTo>
                  <a:cubicBezTo>
                    <a:pt x="25112" y="841"/>
                    <a:pt x="25186" y="855"/>
                    <a:pt x="25260" y="855"/>
                  </a:cubicBezTo>
                  <a:cubicBezTo>
                    <a:pt x="25510" y="855"/>
                    <a:pt x="25746" y="738"/>
                    <a:pt x="25879" y="546"/>
                  </a:cubicBezTo>
                  <a:close/>
                  <a:moveTo>
                    <a:pt x="32923" y="516"/>
                  </a:moveTo>
                  <a:lnTo>
                    <a:pt x="52892" y="8357"/>
                  </a:lnTo>
                  <a:lnTo>
                    <a:pt x="45877" y="13972"/>
                  </a:lnTo>
                  <a:lnTo>
                    <a:pt x="32923" y="516"/>
                  </a:lnTo>
                  <a:close/>
                  <a:moveTo>
                    <a:pt x="1282" y="723"/>
                  </a:moveTo>
                  <a:lnTo>
                    <a:pt x="15975" y="10508"/>
                  </a:lnTo>
                  <a:lnTo>
                    <a:pt x="12335" y="14650"/>
                  </a:lnTo>
                  <a:cubicBezTo>
                    <a:pt x="12188" y="14473"/>
                    <a:pt x="11967" y="14370"/>
                    <a:pt x="11731" y="14370"/>
                  </a:cubicBezTo>
                  <a:cubicBezTo>
                    <a:pt x="11628" y="14370"/>
                    <a:pt x="11525" y="14384"/>
                    <a:pt x="11436" y="14428"/>
                  </a:cubicBezTo>
                  <a:lnTo>
                    <a:pt x="1032" y="988"/>
                  </a:lnTo>
                  <a:cubicBezTo>
                    <a:pt x="1135" y="929"/>
                    <a:pt x="1223" y="826"/>
                    <a:pt x="1282" y="723"/>
                  </a:cubicBezTo>
                  <a:close/>
                  <a:moveTo>
                    <a:pt x="32584" y="738"/>
                  </a:moveTo>
                  <a:lnTo>
                    <a:pt x="45553" y="14222"/>
                  </a:lnTo>
                  <a:lnTo>
                    <a:pt x="44934" y="14709"/>
                  </a:lnTo>
                  <a:cubicBezTo>
                    <a:pt x="44831" y="14664"/>
                    <a:pt x="44713" y="14635"/>
                    <a:pt x="44610" y="14635"/>
                  </a:cubicBezTo>
                  <a:cubicBezTo>
                    <a:pt x="44389" y="14635"/>
                    <a:pt x="44182" y="14723"/>
                    <a:pt x="44035" y="14885"/>
                  </a:cubicBezTo>
                  <a:lnTo>
                    <a:pt x="29784" y="3228"/>
                  </a:lnTo>
                  <a:lnTo>
                    <a:pt x="31774" y="767"/>
                  </a:lnTo>
                  <a:cubicBezTo>
                    <a:pt x="31892" y="826"/>
                    <a:pt x="32024" y="855"/>
                    <a:pt x="32142" y="855"/>
                  </a:cubicBezTo>
                  <a:cubicBezTo>
                    <a:pt x="32304" y="855"/>
                    <a:pt x="32452" y="811"/>
                    <a:pt x="32584" y="738"/>
                  </a:cubicBezTo>
                  <a:close/>
                  <a:moveTo>
                    <a:pt x="68853" y="9094"/>
                  </a:moveTo>
                  <a:lnTo>
                    <a:pt x="72788" y="15755"/>
                  </a:lnTo>
                  <a:lnTo>
                    <a:pt x="63783" y="12218"/>
                  </a:lnTo>
                  <a:cubicBezTo>
                    <a:pt x="63768" y="12144"/>
                    <a:pt x="63754" y="12071"/>
                    <a:pt x="63724" y="12012"/>
                  </a:cubicBezTo>
                  <a:lnTo>
                    <a:pt x="68853" y="9094"/>
                  </a:lnTo>
                  <a:close/>
                  <a:moveTo>
                    <a:pt x="98799" y="13073"/>
                  </a:moveTo>
                  <a:lnTo>
                    <a:pt x="95424" y="18437"/>
                  </a:lnTo>
                  <a:lnTo>
                    <a:pt x="94009" y="15976"/>
                  </a:lnTo>
                  <a:lnTo>
                    <a:pt x="98799" y="13073"/>
                  </a:lnTo>
                  <a:close/>
                  <a:moveTo>
                    <a:pt x="53320" y="8534"/>
                  </a:moveTo>
                  <a:lnTo>
                    <a:pt x="62324" y="12071"/>
                  </a:lnTo>
                  <a:cubicBezTo>
                    <a:pt x="62280" y="12174"/>
                    <a:pt x="62265" y="12277"/>
                    <a:pt x="62265" y="12380"/>
                  </a:cubicBezTo>
                  <a:lnTo>
                    <a:pt x="50917" y="18820"/>
                  </a:lnTo>
                  <a:cubicBezTo>
                    <a:pt x="50814" y="18776"/>
                    <a:pt x="50696" y="18747"/>
                    <a:pt x="50578" y="18747"/>
                  </a:cubicBezTo>
                  <a:lnTo>
                    <a:pt x="50475" y="18747"/>
                  </a:lnTo>
                  <a:lnTo>
                    <a:pt x="46143" y="14252"/>
                  </a:lnTo>
                  <a:lnTo>
                    <a:pt x="53320" y="8534"/>
                  </a:lnTo>
                  <a:close/>
                  <a:moveTo>
                    <a:pt x="45833" y="14502"/>
                  </a:moveTo>
                  <a:lnTo>
                    <a:pt x="50077" y="18923"/>
                  </a:lnTo>
                  <a:cubicBezTo>
                    <a:pt x="49930" y="19056"/>
                    <a:pt x="49827" y="19248"/>
                    <a:pt x="49812" y="19454"/>
                  </a:cubicBezTo>
                  <a:lnTo>
                    <a:pt x="49709" y="19513"/>
                  </a:lnTo>
                  <a:lnTo>
                    <a:pt x="45258" y="15873"/>
                  </a:lnTo>
                  <a:cubicBezTo>
                    <a:pt x="45420" y="15593"/>
                    <a:pt x="45406" y="15254"/>
                    <a:pt x="45244" y="14974"/>
                  </a:cubicBezTo>
                  <a:lnTo>
                    <a:pt x="45833" y="14502"/>
                  </a:lnTo>
                  <a:close/>
                  <a:moveTo>
                    <a:pt x="16314" y="10729"/>
                  </a:moveTo>
                  <a:lnTo>
                    <a:pt x="20455" y="13485"/>
                  </a:lnTo>
                  <a:cubicBezTo>
                    <a:pt x="20367" y="13692"/>
                    <a:pt x="20352" y="13927"/>
                    <a:pt x="20426" y="14134"/>
                  </a:cubicBezTo>
                  <a:lnTo>
                    <a:pt x="15710" y="19955"/>
                  </a:lnTo>
                  <a:lnTo>
                    <a:pt x="12365" y="15637"/>
                  </a:lnTo>
                  <a:cubicBezTo>
                    <a:pt x="12483" y="15460"/>
                    <a:pt x="12527" y="15269"/>
                    <a:pt x="12497" y="15062"/>
                  </a:cubicBezTo>
                  <a:lnTo>
                    <a:pt x="16314" y="10729"/>
                  </a:lnTo>
                  <a:close/>
                  <a:moveTo>
                    <a:pt x="83914" y="575"/>
                  </a:moveTo>
                  <a:cubicBezTo>
                    <a:pt x="84047" y="767"/>
                    <a:pt x="84283" y="870"/>
                    <a:pt x="84519" y="870"/>
                  </a:cubicBezTo>
                  <a:cubicBezTo>
                    <a:pt x="84592" y="870"/>
                    <a:pt x="84681" y="855"/>
                    <a:pt x="84754" y="826"/>
                  </a:cubicBezTo>
                  <a:lnTo>
                    <a:pt x="93449" y="15843"/>
                  </a:lnTo>
                  <a:lnTo>
                    <a:pt x="85403" y="20721"/>
                  </a:lnTo>
                  <a:lnTo>
                    <a:pt x="73392" y="16005"/>
                  </a:lnTo>
                  <a:lnTo>
                    <a:pt x="69192" y="8902"/>
                  </a:lnTo>
                  <a:lnTo>
                    <a:pt x="83914" y="575"/>
                  </a:lnTo>
                  <a:close/>
                  <a:moveTo>
                    <a:pt x="29534" y="3538"/>
                  </a:moveTo>
                  <a:lnTo>
                    <a:pt x="43858" y="15239"/>
                  </a:lnTo>
                  <a:cubicBezTo>
                    <a:pt x="43844" y="15357"/>
                    <a:pt x="43844" y="15460"/>
                    <a:pt x="43858" y="15578"/>
                  </a:cubicBezTo>
                  <a:lnTo>
                    <a:pt x="34972" y="22667"/>
                  </a:lnTo>
                  <a:lnTo>
                    <a:pt x="21914" y="13986"/>
                  </a:lnTo>
                  <a:cubicBezTo>
                    <a:pt x="21959" y="13706"/>
                    <a:pt x="21855" y="13441"/>
                    <a:pt x="21664" y="13250"/>
                  </a:cubicBezTo>
                  <a:lnTo>
                    <a:pt x="29534" y="3538"/>
                  </a:lnTo>
                  <a:close/>
                  <a:moveTo>
                    <a:pt x="51183" y="20058"/>
                  </a:moveTo>
                  <a:lnTo>
                    <a:pt x="54130" y="23124"/>
                  </a:lnTo>
                  <a:lnTo>
                    <a:pt x="54130" y="23124"/>
                  </a:lnTo>
                  <a:lnTo>
                    <a:pt x="50711" y="20323"/>
                  </a:lnTo>
                  <a:cubicBezTo>
                    <a:pt x="50888" y="20309"/>
                    <a:pt x="51065" y="20206"/>
                    <a:pt x="51183" y="20058"/>
                  </a:cubicBezTo>
                  <a:close/>
                  <a:moveTo>
                    <a:pt x="93656" y="16182"/>
                  </a:moveTo>
                  <a:lnTo>
                    <a:pt x="95174" y="18820"/>
                  </a:lnTo>
                  <a:lnTo>
                    <a:pt x="92270" y="23418"/>
                  </a:lnTo>
                  <a:lnTo>
                    <a:pt x="85874" y="20898"/>
                  </a:lnTo>
                  <a:lnTo>
                    <a:pt x="93656" y="16182"/>
                  </a:lnTo>
                  <a:close/>
                  <a:moveTo>
                    <a:pt x="73716" y="16551"/>
                  </a:moveTo>
                  <a:lnTo>
                    <a:pt x="84975" y="20972"/>
                  </a:lnTo>
                  <a:lnTo>
                    <a:pt x="79095" y="24538"/>
                  </a:lnTo>
                  <a:cubicBezTo>
                    <a:pt x="78959" y="24402"/>
                    <a:pt x="78784" y="24316"/>
                    <a:pt x="78595" y="24316"/>
                  </a:cubicBezTo>
                  <a:cubicBezTo>
                    <a:pt x="78580" y="24316"/>
                    <a:pt x="78565" y="24316"/>
                    <a:pt x="78550" y="24317"/>
                  </a:cubicBezTo>
                  <a:cubicBezTo>
                    <a:pt x="78476" y="24317"/>
                    <a:pt x="78403" y="24317"/>
                    <a:pt x="78329" y="24347"/>
                  </a:cubicBezTo>
                  <a:lnTo>
                    <a:pt x="73716" y="16551"/>
                  </a:lnTo>
                  <a:close/>
                  <a:moveTo>
                    <a:pt x="44020" y="15961"/>
                  </a:moveTo>
                  <a:cubicBezTo>
                    <a:pt x="44158" y="16127"/>
                    <a:pt x="44348" y="16228"/>
                    <a:pt x="44566" y="16228"/>
                  </a:cubicBezTo>
                  <a:cubicBezTo>
                    <a:pt x="44580" y="16228"/>
                    <a:pt x="44595" y="16227"/>
                    <a:pt x="44610" y="16226"/>
                  </a:cubicBezTo>
                  <a:cubicBezTo>
                    <a:pt x="44728" y="16226"/>
                    <a:pt x="44860" y="16212"/>
                    <a:pt x="44964" y="16153"/>
                  </a:cubicBezTo>
                  <a:lnTo>
                    <a:pt x="49341" y="19719"/>
                  </a:lnTo>
                  <a:lnTo>
                    <a:pt x="39688" y="25187"/>
                  </a:lnTo>
                  <a:cubicBezTo>
                    <a:pt x="39562" y="24977"/>
                    <a:pt x="39329" y="24847"/>
                    <a:pt x="39079" y="24847"/>
                  </a:cubicBezTo>
                  <a:cubicBezTo>
                    <a:pt x="39066" y="24847"/>
                    <a:pt x="39053" y="24847"/>
                    <a:pt x="39039" y="24848"/>
                  </a:cubicBezTo>
                  <a:cubicBezTo>
                    <a:pt x="39023" y="24847"/>
                    <a:pt x="39007" y="24846"/>
                    <a:pt x="38991" y="24846"/>
                  </a:cubicBezTo>
                  <a:cubicBezTo>
                    <a:pt x="38818" y="24846"/>
                    <a:pt x="38658" y="24918"/>
                    <a:pt x="38523" y="25039"/>
                  </a:cubicBezTo>
                  <a:lnTo>
                    <a:pt x="35311" y="22902"/>
                  </a:lnTo>
                  <a:lnTo>
                    <a:pt x="44020" y="15961"/>
                  </a:lnTo>
                  <a:close/>
                  <a:moveTo>
                    <a:pt x="95409" y="19203"/>
                  </a:moveTo>
                  <a:lnTo>
                    <a:pt x="99300" y="25924"/>
                  </a:lnTo>
                  <a:cubicBezTo>
                    <a:pt x="99226" y="25968"/>
                    <a:pt x="99153" y="26042"/>
                    <a:pt x="99108" y="26115"/>
                  </a:cubicBezTo>
                  <a:lnTo>
                    <a:pt x="92639" y="23580"/>
                  </a:lnTo>
                  <a:lnTo>
                    <a:pt x="95409" y="19203"/>
                  </a:lnTo>
                  <a:close/>
                  <a:moveTo>
                    <a:pt x="34986" y="23168"/>
                  </a:moveTo>
                  <a:lnTo>
                    <a:pt x="38317" y="25378"/>
                  </a:lnTo>
                  <a:cubicBezTo>
                    <a:pt x="38273" y="25511"/>
                    <a:pt x="38258" y="25658"/>
                    <a:pt x="38288" y="25806"/>
                  </a:cubicBezTo>
                  <a:lnTo>
                    <a:pt x="26689" y="29800"/>
                  </a:lnTo>
                  <a:lnTo>
                    <a:pt x="26689" y="29800"/>
                  </a:lnTo>
                  <a:lnTo>
                    <a:pt x="34986" y="23168"/>
                  </a:lnTo>
                  <a:close/>
                  <a:moveTo>
                    <a:pt x="21752" y="14370"/>
                  </a:moveTo>
                  <a:lnTo>
                    <a:pt x="34647" y="22947"/>
                  </a:lnTo>
                  <a:lnTo>
                    <a:pt x="25584" y="30183"/>
                  </a:lnTo>
                  <a:lnTo>
                    <a:pt x="24670" y="30492"/>
                  </a:lnTo>
                  <a:cubicBezTo>
                    <a:pt x="24567" y="30433"/>
                    <a:pt x="24449" y="30418"/>
                    <a:pt x="24346" y="30418"/>
                  </a:cubicBezTo>
                  <a:cubicBezTo>
                    <a:pt x="24184" y="30418"/>
                    <a:pt x="24037" y="30463"/>
                    <a:pt x="23904" y="30536"/>
                  </a:cubicBezTo>
                  <a:lnTo>
                    <a:pt x="15975" y="20279"/>
                  </a:lnTo>
                  <a:lnTo>
                    <a:pt x="20676" y="14473"/>
                  </a:lnTo>
                  <a:cubicBezTo>
                    <a:pt x="20796" y="14579"/>
                    <a:pt x="20951" y="14637"/>
                    <a:pt x="21109" y="14637"/>
                  </a:cubicBezTo>
                  <a:cubicBezTo>
                    <a:pt x="21127" y="14637"/>
                    <a:pt x="21145" y="14636"/>
                    <a:pt x="21163" y="14635"/>
                  </a:cubicBezTo>
                  <a:cubicBezTo>
                    <a:pt x="21177" y="14636"/>
                    <a:pt x="21191" y="14636"/>
                    <a:pt x="21205" y="14636"/>
                  </a:cubicBezTo>
                  <a:cubicBezTo>
                    <a:pt x="21412" y="14636"/>
                    <a:pt x="21614" y="14535"/>
                    <a:pt x="21752" y="14370"/>
                  </a:cubicBezTo>
                  <a:close/>
                  <a:moveTo>
                    <a:pt x="49665" y="19984"/>
                  </a:moveTo>
                  <a:lnTo>
                    <a:pt x="56444" y="25540"/>
                  </a:lnTo>
                  <a:lnTo>
                    <a:pt x="62855" y="32202"/>
                  </a:lnTo>
                  <a:lnTo>
                    <a:pt x="62840" y="32261"/>
                  </a:lnTo>
                  <a:lnTo>
                    <a:pt x="39806" y="25688"/>
                  </a:lnTo>
                  <a:cubicBezTo>
                    <a:pt x="39820" y="25658"/>
                    <a:pt x="39820" y="25614"/>
                    <a:pt x="39806" y="25585"/>
                  </a:cubicBezTo>
                  <a:lnTo>
                    <a:pt x="49665" y="19984"/>
                  </a:lnTo>
                  <a:close/>
                  <a:moveTo>
                    <a:pt x="63768" y="12631"/>
                  </a:moveTo>
                  <a:lnTo>
                    <a:pt x="73127" y="16315"/>
                  </a:lnTo>
                  <a:lnTo>
                    <a:pt x="77990" y="24553"/>
                  </a:lnTo>
                  <a:cubicBezTo>
                    <a:pt x="77798" y="24759"/>
                    <a:pt x="77725" y="25054"/>
                    <a:pt x="77798" y="25334"/>
                  </a:cubicBezTo>
                  <a:lnTo>
                    <a:pt x="77813" y="25349"/>
                  </a:lnTo>
                  <a:lnTo>
                    <a:pt x="66362" y="32275"/>
                  </a:lnTo>
                  <a:cubicBezTo>
                    <a:pt x="66249" y="32035"/>
                    <a:pt x="66001" y="31877"/>
                    <a:pt x="65734" y="31877"/>
                  </a:cubicBezTo>
                  <a:cubicBezTo>
                    <a:pt x="65723" y="31877"/>
                    <a:pt x="65711" y="31877"/>
                    <a:pt x="65699" y="31877"/>
                  </a:cubicBezTo>
                  <a:cubicBezTo>
                    <a:pt x="65478" y="31877"/>
                    <a:pt x="65272" y="31966"/>
                    <a:pt x="65124" y="32128"/>
                  </a:cubicBezTo>
                  <a:lnTo>
                    <a:pt x="56709" y="25246"/>
                  </a:lnTo>
                  <a:lnTo>
                    <a:pt x="51330" y="19646"/>
                  </a:lnTo>
                  <a:cubicBezTo>
                    <a:pt x="51360" y="19454"/>
                    <a:pt x="51315" y="19262"/>
                    <a:pt x="51227" y="19100"/>
                  </a:cubicBezTo>
                  <a:lnTo>
                    <a:pt x="62368" y="12778"/>
                  </a:lnTo>
                  <a:cubicBezTo>
                    <a:pt x="62515" y="13045"/>
                    <a:pt x="62774" y="13173"/>
                    <a:pt x="63032" y="13173"/>
                  </a:cubicBezTo>
                  <a:cubicBezTo>
                    <a:pt x="63344" y="13173"/>
                    <a:pt x="63655" y="12985"/>
                    <a:pt x="63768" y="12631"/>
                  </a:cubicBezTo>
                  <a:close/>
                  <a:moveTo>
                    <a:pt x="59038" y="27633"/>
                  </a:moveTo>
                  <a:lnTo>
                    <a:pt x="64933" y="32467"/>
                  </a:lnTo>
                  <a:cubicBezTo>
                    <a:pt x="64918" y="32600"/>
                    <a:pt x="64918" y="32732"/>
                    <a:pt x="64947" y="32865"/>
                  </a:cubicBezTo>
                  <a:lnTo>
                    <a:pt x="64314" y="32673"/>
                  </a:lnTo>
                  <a:cubicBezTo>
                    <a:pt x="64387" y="32231"/>
                    <a:pt x="64137" y="31730"/>
                    <a:pt x="63562" y="31730"/>
                  </a:cubicBezTo>
                  <a:cubicBezTo>
                    <a:pt x="63400" y="31730"/>
                    <a:pt x="63238" y="31774"/>
                    <a:pt x="63105" y="31877"/>
                  </a:cubicBezTo>
                  <a:lnTo>
                    <a:pt x="59038" y="27633"/>
                  </a:lnTo>
                  <a:close/>
                  <a:moveTo>
                    <a:pt x="64269" y="33086"/>
                  </a:moveTo>
                  <a:lnTo>
                    <a:pt x="64785" y="33233"/>
                  </a:lnTo>
                  <a:lnTo>
                    <a:pt x="64549" y="33366"/>
                  </a:lnTo>
                  <a:lnTo>
                    <a:pt x="64269" y="33086"/>
                  </a:lnTo>
                  <a:close/>
                  <a:moveTo>
                    <a:pt x="12070" y="15887"/>
                  </a:moveTo>
                  <a:lnTo>
                    <a:pt x="15445" y="20279"/>
                  </a:lnTo>
                  <a:lnTo>
                    <a:pt x="4701" y="33543"/>
                  </a:lnTo>
                  <a:lnTo>
                    <a:pt x="766" y="29431"/>
                  </a:lnTo>
                  <a:cubicBezTo>
                    <a:pt x="899" y="29122"/>
                    <a:pt x="855" y="28768"/>
                    <a:pt x="634" y="28517"/>
                  </a:cubicBezTo>
                  <a:lnTo>
                    <a:pt x="11701" y="15946"/>
                  </a:lnTo>
                  <a:lnTo>
                    <a:pt x="11731" y="15946"/>
                  </a:lnTo>
                  <a:cubicBezTo>
                    <a:pt x="11849" y="15946"/>
                    <a:pt x="11967" y="15932"/>
                    <a:pt x="12070" y="15887"/>
                  </a:cubicBezTo>
                  <a:close/>
                  <a:moveTo>
                    <a:pt x="85447" y="21163"/>
                  </a:moveTo>
                  <a:lnTo>
                    <a:pt x="92049" y="23772"/>
                  </a:lnTo>
                  <a:lnTo>
                    <a:pt x="85255" y="34545"/>
                  </a:lnTo>
                  <a:cubicBezTo>
                    <a:pt x="85182" y="34530"/>
                    <a:pt x="85108" y="34530"/>
                    <a:pt x="85049" y="34530"/>
                  </a:cubicBezTo>
                  <a:cubicBezTo>
                    <a:pt x="85033" y="34529"/>
                    <a:pt x="85017" y="34529"/>
                    <a:pt x="85001" y="34529"/>
                  </a:cubicBezTo>
                  <a:cubicBezTo>
                    <a:pt x="84800" y="34529"/>
                    <a:pt x="84626" y="34615"/>
                    <a:pt x="84489" y="34751"/>
                  </a:cubicBezTo>
                  <a:lnTo>
                    <a:pt x="79125" y="25673"/>
                  </a:lnTo>
                  <a:cubicBezTo>
                    <a:pt x="79302" y="25452"/>
                    <a:pt x="79360" y="25172"/>
                    <a:pt x="79287" y="24907"/>
                  </a:cubicBezTo>
                  <a:lnTo>
                    <a:pt x="85447" y="21163"/>
                  </a:lnTo>
                  <a:close/>
                  <a:moveTo>
                    <a:pt x="92432" y="23919"/>
                  </a:moveTo>
                  <a:lnTo>
                    <a:pt x="98991" y="26498"/>
                  </a:lnTo>
                  <a:cubicBezTo>
                    <a:pt x="98976" y="26646"/>
                    <a:pt x="99005" y="26808"/>
                    <a:pt x="99079" y="26955"/>
                  </a:cubicBezTo>
                  <a:lnTo>
                    <a:pt x="85756" y="35031"/>
                  </a:lnTo>
                  <a:cubicBezTo>
                    <a:pt x="85727" y="34928"/>
                    <a:pt x="85668" y="34825"/>
                    <a:pt x="85594" y="34751"/>
                  </a:cubicBezTo>
                  <a:lnTo>
                    <a:pt x="92432" y="23919"/>
                  </a:lnTo>
                  <a:close/>
                  <a:moveTo>
                    <a:pt x="15710" y="20603"/>
                  </a:moveTo>
                  <a:lnTo>
                    <a:pt x="23639" y="30846"/>
                  </a:lnTo>
                  <a:lnTo>
                    <a:pt x="7472" y="36402"/>
                  </a:lnTo>
                  <a:lnTo>
                    <a:pt x="4996" y="33823"/>
                  </a:lnTo>
                  <a:lnTo>
                    <a:pt x="15710" y="20603"/>
                  </a:lnTo>
                  <a:close/>
                  <a:moveTo>
                    <a:pt x="78005" y="25688"/>
                  </a:moveTo>
                  <a:cubicBezTo>
                    <a:pt x="78141" y="25824"/>
                    <a:pt x="78329" y="25910"/>
                    <a:pt x="78520" y="25910"/>
                  </a:cubicBezTo>
                  <a:cubicBezTo>
                    <a:pt x="78535" y="25910"/>
                    <a:pt x="78550" y="25910"/>
                    <a:pt x="78565" y="25909"/>
                  </a:cubicBezTo>
                  <a:cubicBezTo>
                    <a:pt x="78638" y="25909"/>
                    <a:pt x="78712" y="25894"/>
                    <a:pt x="78786" y="25879"/>
                  </a:cubicBezTo>
                  <a:lnTo>
                    <a:pt x="84297" y="35208"/>
                  </a:lnTo>
                  <a:cubicBezTo>
                    <a:pt x="84268" y="35414"/>
                    <a:pt x="84312" y="35650"/>
                    <a:pt x="84430" y="35827"/>
                  </a:cubicBezTo>
                  <a:lnTo>
                    <a:pt x="84445" y="35842"/>
                  </a:lnTo>
                  <a:lnTo>
                    <a:pt x="82293" y="37153"/>
                  </a:lnTo>
                  <a:cubicBezTo>
                    <a:pt x="82146" y="36991"/>
                    <a:pt x="81954" y="36918"/>
                    <a:pt x="81733" y="36918"/>
                  </a:cubicBezTo>
                  <a:cubicBezTo>
                    <a:pt x="81722" y="36917"/>
                    <a:pt x="81712" y="36917"/>
                    <a:pt x="81701" y="36917"/>
                  </a:cubicBezTo>
                  <a:cubicBezTo>
                    <a:pt x="81376" y="36917"/>
                    <a:pt x="81097" y="37135"/>
                    <a:pt x="81011" y="37463"/>
                  </a:cubicBezTo>
                  <a:lnTo>
                    <a:pt x="66642" y="33351"/>
                  </a:lnTo>
                  <a:lnTo>
                    <a:pt x="66347" y="33115"/>
                  </a:lnTo>
                  <a:cubicBezTo>
                    <a:pt x="66436" y="32983"/>
                    <a:pt x="66465" y="32835"/>
                    <a:pt x="66480" y="32688"/>
                  </a:cubicBezTo>
                  <a:lnTo>
                    <a:pt x="78005" y="25688"/>
                  </a:lnTo>
                  <a:close/>
                  <a:moveTo>
                    <a:pt x="83959" y="36593"/>
                  </a:moveTo>
                  <a:lnTo>
                    <a:pt x="83060" y="38038"/>
                  </a:lnTo>
                  <a:lnTo>
                    <a:pt x="82470" y="37876"/>
                  </a:lnTo>
                  <a:cubicBezTo>
                    <a:pt x="82500" y="37743"/>
                    <a:pt x="82485" y="37625"/>
                    <a:pt x="82470" y="37507"/>
                  </a:cubicBezTo>
                  <a:lnTo>
                    <a:pt x="83959" y="36593"/>
                  </a:lnTo>
                  <a:close/>
                  <a:moveTo>
                    <a:pt x="4731" y="34132"/>
                  </a:moveTo>
                  <a:lnTo>
                    <a:pt x="7044" y="36534"/>
                  </a:lnTo>
                  <a:lnTo>
                    <a:pt x="1135" y="38568"/>
                  </a:lnTo>
                  <a:lnTo>
                    <a:pt x="1135" y="38568"/>
                  </a:lnTo>
                  <a:lnTo>
                    <a:pt x="4731" y="34132"/>
                  </a:lnTo>
                  <a:close/>
                  <a:moveTo>
                    <a:pt x="38450" y="26174"/>
                  </a:moveTo>
                  <a:cubicBezTo>
                    <a:pt x="38494" y="26218"/>
                    <a:pt x="38523" y="26263"/>
                    <a:pt x="38568" y="26292"/>
                  </a:cubicBezTo>
                  <a:lnTo>
                    <a:pt x="30801" y="38612"/>
                  </a:lnTo>
                  <a:lnTo>
                    <a:pt x="24906" y="31774"/>
                  </a:lnTo>
                  <a:cubicBezTo>
                    <a:pt x="25068" y="31568"/>
                    <a:pt x="25127" y="31317"/>
                    <a:pt x="25083" y="31067"/>
                  </a:cubicBezTo>
                  <a:lnTo>
                    <a:pt x="25761" y="30536"/>
                  </a:lnTo>
                  <a:lnTo>
                    <a:pt x="38450" y="26174"/>
                  </a:lnTo>
                  <a:close/>
                  <a:moveTo>
                    <a:pt x="84813" y="36063"/>
                  </a:moveTo>
                  <a:lnTo>
                    <a:pt x="86552" y="39040"/>
                  </a:lnTo>
                  <a:lnTo>
                    <a:pt x="83443" y="38141"/>
                  </a:lnTo>
                  <a:lnTo>
                    <a:pt x="84725" y="36122"/>
                  </a:lnTo>
                  <a:lnTo>
                    <a:pt x="84813" y="36063"/>
                  </a:lnTo>
                  <a:close/>
                  <a:moveTo>
                    <a:pt x="39761" y="26086"/>
                  </a:moveTo>
                  <a:lnTo>
                    <a:pt x="62810" y="32673"/>
                  </a:lnTo>
                  <a:cubicBezTo>
                    <a:pt x="62839" y="33047"/>
                    <a:pt x="63163" y="33337"/>
                    <a:pt x="63535" y="33337"/>
                  </a:cubicBezTo>
                  <a:cubicBezTo>
                    <a:pt x="63544" y="33337"/>
                    <a:pt x="63553" y="33337"/>
                    <a:pt x="63562" y="33336"/>
                  </a:cubicBezTo>
                  <a:lnTo>
                    <a:pt x="63577" y="33322"/>
                  </a:lnTo>
                  <a:cubicBezTo>
                    <a:pt x="63680" y="33322"/>
                    <a:pt x="63798" y="33307"/>
                    <a:pt x="63901" y="33263"/>
                  </a:cubicBezTo>
                  <a:lnTo>
                    <a:pt x="64196" y="33587"/>
                  </a:lnTo>
                  <a:lnTo>
                    <a:pt x="52406" y="40735"/>
                  </a:lnTo>
                  <a:lnTo>
                    <a:pt x="39761" y="26086"/>
                  </a:lnTo>
                  <a:close/>
                  <a:moveTo>
                    <a:pt x="67394" y="33985"/>
                  </a:moveTo>
                  <a:lnTo>
                    <a:pt x="80967" y="37846"/>
                  </a:lnTo>
                  <a:cubicBezTo>
                    <a:pt x="80967" y="37876"/>
                    <a:pt x="80967" y="37905"/>
                    <a:pt x="80982" y="37920"/>
                  </a:cubicBezTo>
                  <a:lnTo>
                    <a:pt x="75956" y="40970"/>
                  </a:lnTo>
                  <a:lnTo>
                    <a:pt x="67394" y="33985"/>
                  </a:lnTo>
                  <a:close/>
                  <a:moveTo>
                    <a:pt x="23580" y="31288"/>
                  </a:moveTo>
                  <a:cubicBezTo>
                    <a:pt x="23594" y="31450"/>
                    <a:pt x="23653" y="31612"/>
                    <a:pt x="23757" y="31745"/>
                  </a:cubicBezTo>
                  <a:lnTo>
                    <a:pt x="13779" y="41943"/>
                  </a:lnTo>
                  <a:cubicBezTo>
                    <a:pt x="13647" y="41855"/>
                    <a:pt x="13499" y="41810"/>
                    <a:pt x="13337" y="41810"/>
                  </a:cubicBezTo>
                  <a:cubicBezTo>
                    <a:pt x="13160" y="41810"/>
                    <a:pt x="12984" y="41869"/>
                    <a:pt x="12851" y="41987"/>
                  </a:cubicBezTo>
                  <a:lnTo>
                    <a:pt x="7781" y="36711"/>
                  </a:lnTo>
                  <a:lnTo>
                    <a:pt x="23580" y="31288"/>
                  </a:lnTo>
                  <a:close/>
                  <a:moveTo>
                    <a:pt x="65286" y="33381"/>
                  </a:moveTo>
                  <a:lnTo>
                    <a:pt x="65360" y="33395"/>
                  </a:lnTo>
                  <a:cubicBezTo>
                    <a:pt x="65419" y="33425"/>
                    <a:pt x="65478" y="33440"/>
                    <a:pt x="65552" y="33454"/>
                  </a:cubicBezTo>
                  <a:lnTo>
                    <a:pt x="66436" y="33705"/>
                  </a:lnTo>
                  <a:lnTo>
                    <a:pt x="75588" y="41191"/>
                  </a:lnTo>
                  <a:lnTo>
                    <a:pt x="73775" y="42297"/>
                  </a:lnTo>
                  <a:cubicBezTo>
                    <a:pt x="73640" y="42162"/>
                    <a:pt x="73456" y="42089"/>
                    <a:pt x="73278" y="42089"/>
                  </a:cubicBezTo>
                  <a:cubicBezTo>
                    <a:pt x="73262" y="42089"/>
                    <a:pt x="73246" y="42089"/>
                    <a:pt x="73230" y="42090"/>
                  </a:cubicBezTo>
                  <a:cubicBezTo>
                    <a:pt x="73127" y="42090"/>
                    <a:pt x="73038" y="42105"/>
                    <a:pt x="72950" y="42135"/>
                  </a:cubicBezTo>
                  <a:lnTo>
                    <a:pt x="64815" y="33675"/>
                  </a:lnTo>
                  <a:lnTo>
                    <a:pt x="65286" y="33381"/>
                  </a:lnTo>
                  <a:close/>
                  <a:moveTo>
                    <a:pt x="82308" y="38229"/>
                  </a:moveTo>
                  <a:lnTo>
                    <a:pt x="82809" y="38377"/>
                  </a:lnTo>
                  <a:lnTo>
                    <a:pt x="79405" y="43800"/>
                  </a:lnTo>
                  <a:lnTo>
                    <a:pt x="76280" y="41250"/>
                  </a:lnTo>
                  <a:lnTo>
                    <a:pt x="81173" y="38273"/>
                  </a:lnTo>
                  <a:cubicBezTo>
                    <a:pt x="81321" y="38421"/>
                    <a:pt x="81516" y="38495"/>
                    <a:pt x="81712" y="38495"/>
                  </a:cubicBezTo>
                  <a:cubicBezTo>
                    <a:pt x="81928" y="38495"/>
                    <a:pt x="82146" y="38406"/>
                    <a:pt x="82308" y="38229"/>
                  </a:cubicBezTo>
                  <a:close/>
                  <a:moveTo>
                    <a:pt x="7354" y="36859"/>
                  </a:moveTo>
                  <a:lnTo>
                    <a:pt x="12615" y="42312"/>
                  </a:lnTo>
                  <a:cubicBezTo>
                    <a:pt x="12527" y="42562"/>
                    <a:pt x="12556" y="42827"/>
                    <a:pt x="12689" y="43048"/>
                  </a:cubicBezTo>
                  <a:lnTo>
                    <a:pt x="9638" y="46173"/>
                  </a:lnTo>
                  <a:lnTo>
                    <a:pt x="1061" y="39158"/>
                  </a:lnTo>
                  <a:cubicBezTo>
                    <a:pt x="1076" y="39099"/>
                    <a:pt x="1091" y="39055"/>
                    <a:pt x="1105" y="39010"/>
                  </a:cubicBezTo>
                  <a:lnTo>
                    <a:pt x="1105" y="38996"/>
                  </a:lnTo>
                  <a:lnTo>
                    <a:pt x="7354" y="36859"/>
                  </a:lnTo>
                  <a:close/>
                  <a:moveTo>
                    <a:pt x="75927" y="41457"/>
                  </a:moveTo>
                  <a:lnTo>
                    <a:pt x="79198" y="44139"/>
                  </a:lnTo>
                  <a:lnTo>
                    <a:pt x="77489" y="46836"/>
                  </a:lnTo>
                  <a:lnTo>
                    <a:pt x="73967" y="43166"/>
                  </a:lnTo>
                  <a:cubicBezTo>
                    <a:pt x="74011" y="43004"/>
                    <a:pt x="74026" y="42813"/>
                    <a:pt x="73981" y="42650"/>
                  </a:cubicBezTo>
                  <a:lnTo>
                    <a:pt x="75927" y="41457"/>
                  </a:lnTo>
                  <a:close/>
                  <a:moveTo>
                    <a:pt x="39452" y="26322"/>
                  </a:moveTo>
                  <a:lnTo>
                    <a:pt x="52067" y="40941"/>
                  </a:lnTo>
                  <a:lnTo>
                    <a:pt x="39422" y="48604"/>
                  </a:lnTo>
                  <a:lnTo>
                    <a:pt x="31066" y="38937"/>
                  </a:lnTo>
                  <a:lnTo>
                    <a:pt x="38951" y="26425"/>
                  </a:lnTo>
                  <a:lnTo>
                    <a:pt x="39039" y="26425"/>
                  </a:lnTo>
                  <a:cubicBezTo>
                    <a:pt x="39187" y="26425"/>
                    <a:pt x="39319" y="26395"/>
                    <a:pt x="39452" y="26322"/>
                  </a:cubicBezTo>
                  <a:close/>
                  <a:moveTo>
                    <a:pt x="1282" y="39850"/>
                  </a:moveTo>
                  <a:lnTo>
                    <a:pt x="9373" y="46453"/>
                  </a:lnTo>
                  <a:lnTo>
                    <a:pt x="6764" y="49120"/>
                  </a:lnTo>
                  <a:lnTo>
                    <a:pt x="1282" y="39850"/>
                  </a:lnTo>
                  <a:close/>
                  <a:moveTo>
                    <a:pt x="87407" y="39688"/>
                  </a:moveTo>
                  <a:lnTo>
                    <a:pt x="98991" y="42989"/>
                  </a:lnTo>
                  <a:cubicBezTo>
                    <a:pt x="98976" y="43196"/>
                    <a:pt x="99050" y="43402"/>
                    <a:pt x="99197" y="43564"/>
                  </a:cubicBezTo>
                  <a:lnTo>
                    <a:pt x="93272" y="49621"/>
                  </a:lnTo>
                  <a:lnTo>
                    <a:pt x="87407" y="39688"/>
                  </a:lnTo>
                  <a:close/>
                  <a:moveTo>
                    <a:pt x="64476" y="33896"/>
                  </a:moveTo>
                  <a:lnTo>
                    <a:pt x="72640" y="42370"/>
                  </a:lnTo>
                  <a:cubicBezTo>
                    <a:pt x="72493" y="42562"/>
                    <a:pt x="72434" y="42827"/>
                    <a:pt x="72493" y="43078"/>
                  </a:cubicBezTo>
                  <a:lnTo>
                    <a:pt x="60615" y="50284"/>
                  </a:lnTo>
                  <a:lnTo>
                    <a:pt x="52656" y="41044"/>
                  </a:lnTo>
                  <a:lnTo>
                    <a:pt x="64476" y="33896"/>
                  </a:lnTo>
                  <a:close/>
                  <a:moveTo>
                    <a:pt x="24081" y="31966"/>
                  </a:moveTo>
                  <a:cubicBezTo>
                    <a:pt x="24154" y="31995"/>
                    <a:pt x="24243" y="32010"/>
                    <a:pt x="24331" y="32010"/>
                  </a:cubicBezTo>
                  <a:cubicBezTo>
                    <a:pt x="24405" y="32010"/>
                    <a:pt x="24479" y="31995"/>
                    <a:pt x="24552" y="31981"/>
                  </a:cubicBezTo>
                  <a:lnTo>
                    <a:pt x="30580" y="38966"/>
                  </a:lnTo>
                  <a:lnTo>
                    <a:pt x="22401" y="51920"/>
                  </a:lnTo>
                  <a:lnTo>
                    <a:pt x="13927" y="43122"/>
                  </a:lnTo>
                  <a:cubicBezTo>
                    <a:pt x="14104" y="42872"/>
                    <a:pt x="14148" y="42547"/>
                    <a:pt x="14030" y="42267"/>
                  </a:cubicBezTo>
                  <a:lnTo>
                    <a:pt x="24081" y="31966"/>
                  </a:lnTo>
                  <a:close/>
                  <a:moveTo>
                    <a:pt x="83222" y="38495"/>
                  </a:moveTo>
                  <a:lnTo>
                    <a:pt x="86832" y="39526"/>
                  </a:lnTo>
                  <a:lnTo>
                    <a:pt x="92978" y="49916"/>
                  </a:lnTo>
                  <a:lnTo>
                    <a:pt x="90281" y="52687"/>
                  </a:lnTo>
                  <a:lnTo>
                    <a:pt x="79714" y="44051"/>
                  </a:lnTo>
                  <a:lnTo>
                    <a:pt x="83222" y="38495"/>
                  </a:lnTo>
                  <a:close/>
                  <a:moveTo>
                    <a:pt x="12984" y="43328"/>
                  </a:moveTo>
                  <a:cubicBezTo>
                    <a:pt x="13102" y="43373"/>
                    <a:pt x="13219" y="43402"/>
                    <a:pt x="13337" y="43402"/>
                  </a:cubicBezTo>
                  <a:cubicBezTo>
                    <a:pt x="13426" y="43402"/>
                    <a:pt x="13529" y="43387"/>
                    <a:pt x="13617" y="43358"/>
                  </a:cubicBezTo>
                  <a:lnTo>
                    <a:pt x="22194" y="52274"/>
                  </a:lnTo>
                  <a:lnTo>
                    <a:pt x="20455" y="55015"/>
                  </a:lnTo>
                  <a:lnTo>
                    <a:pt x="9962" y="46423"/>
                  </a:lnTo>
                  <a:lnTo>
                    <a:pt x="12984" y="43328"/>
                  </a:lnTo>
                  <a:close/>
                  <a:moveTo>
                    <a:pt x="30845" y="39276"/>
                  </a:moveTo>
                  <a:lnTo>
                    <a:pt x="39069" y="48811"/>
                  </a:lnTo>
                  <a:lnTo>
                    <a:pt x="27279" y="55958"/>
                  </a:lnTo>
                  <a:cubicBezTo>
                    <a:pt x="27131" y="55811"/>
                    <a:pt x="26925" y="55722"/>
                    <a:pt x="26719" y="55722"/>
                  </a:cubicBezTo>
                  <a:cubicBezTo>
                    <a:pt x="26542" y="55722"/>
                    <a:pt x="26365" y="55781"/>
                    <a:pt x="26232" y="55899"/>
                  </a:cubicBezTo>
                  <a:lnTo>
                    <a:pt x="22681" y="52215"/>
                  </a:lnTo>
                  <a:lnTo>
                    <a:pt x="30845" y="39276"/>
                  </a:lnTo>
                  <a:close/>
                  <a:moveTo>
                    <a:pt x="79508" y="44389"/>
                  </a:moveTo>
                  <a:lnTo>
                    <a:pt x="90001" y="52967"/>
                  </a:lnTo>
                  <a:lnTo>
                    <a:pt x="86980" y="56076"/>
                  </a:lnTo>
                  <a:cubicBezTo>
                    <a:pt x="86862" y="56017"/>
                    <a:pt x="86744" y="56002"/>
                    <a:pt x="86626" y="56002"/>
                  </a:cubicBezTo>
                  <a:cubicBezTo>
                    <a:pt x="86538" y="56002"/>
                    <a:pt x="86434" y="56017"/>
                    <a:pt x="86346" y="56047"/>
                  </a:cubicBezTo>
                  <a:lnTo>
                    <a:pt x="77769" y="47131"/>
                  </a:lnTo>
                  <a:lnTo>
                    <a:pt x="79508" y="44389"/>
                  </a:lnTo>
                  <a:close/>
                  <a:moveTo>
                    <a:pt x="22460" y="52569"/>
                  </a:moveTo>
                  <a:lnTo>
                    <a:pt x="25997" y="56238"/>
                  </a:lnTo>
                  <a:cubicBezTo>
                    <a:pt x="25938" y="56400"/>
                    <a:pt x="25938" y="56592"/>
                    <a:pt x="25982" y="56754"/>
                  </a:cubicBezTo>
                  <a:lnTo>
                    <a:pt x="24037" y="57933"/>
                  </a:lnTo>
                  <a:lnTo>
                    <a:pt x="20765" y="55266"/>
                  </a:lnTo>
                  <a:lnTo>
                    <a:pt x="22460" y="52569"/>
                  </a:lnTo>
                  <a:close/>
                  <a:moveTo>
                    <a:pt x="52317" y="41265"/>
                  </a:moveTo>
                  <a:lnTo>
                    <a:pt x="60276" y="50491"/>
                  </a:lnTo>
                  <a:lnTo>
                    <a:pt x="47646" y="58154"/>
                  </a:lnTo>
                  <a:lnTo>
                    <a:pt x="39673" y="48914"/>
                  </a:lnTo>
                  <a:lnTo>
                    <a:pt x="52317" y="41265"/>
                  </a:lnTo>
                  <a:close/>
                  <a:moveTo>
                    <a:pt x="93184" y="50270"/>
                  </a:moveTo>
                  <a:lnTo>
                    <a:pt x="98681" y="59554"/>
                  </a:lnTo>
                  <a:lnTo>
                    <a:pt x="90590" y="52937"/>
                  </a:lnTo>
                  <a:lnTo>
                    <a:pt x="93184" y="50270"/>
                  </a:lnTo>
                  <a:close/>
                  <a:moveTo>
                    <a:pt x="6691" y="49769"/>
                  </a:moveTo>
                  <a:lnTo>
                    <a:pt x="12556" y="59702"/>
                  </a:lnTo>
                  <a:lnTo>
                    <a:pt x="973" y="56400"/>
                  </a:lnTo>
                  <a:cubicBezTo>
                    <a:pt x="987" y="56194"/>
                    <a:pt x="914" y="55988"/>
                    <a:pt x="781" y="55840"/>
                  </a:cubicBezTo>
                  <a:lnTo>
                    <a:pt x="6691" y="49769"/>
                  </a:lnTo>
                  <a:close/>
                  <a:moveTo>
                    <a:pt x="72684" y="43432"/>
                  </a:moveTo>
                  <a:cubicBezTo>
                    <a:pt x="72808" y="43582"/>
                    <a:pt x="72994" y="43669"/>
                    <a:pt x="73197" y="43669"/>
                  </a:cubicBezTo>
                  <a:cubicBezTo>
                    <a:pt x="73213" y="43669"/>
                    <a:pt x="73229" y="43668"/>
                    <a:pt x="73244" y="43667"/>
                  </a:cubicBezTo>
                  <a:cubicBezTo>
                    <a:pt x="73421" y="43667"/>
                    <a:pt x="73598" y="43608"/>
                    <a:pt x="73731" y="43505"/>
                  </a:cubicBezTo>
                  <a:lnTo>
                    <a:pt x="77283" y="47190"/>
                  </a:lnTo>
                  <a:lnTo>
                    <a:pt x="69118" y="60129"/>
                  </a:lnTo>
                  <a:lnTo>
                    <a:pt x="60895" y="50579"/>
                  </a:lnTo>
                  <a:lnTo>
                    <a:pt x="72684" y="43432"/>
                  </a:lnTo>
                  <a:close/>
                  <a:moveTo>
                    <a:pt x="9668" y="46718"/>
                  </a:moveTo>
                  <a:lnTo>
                    <a:pt x="20234" y="55354"/>
                  </a:lnTo>
                  <a:lnTo>
                    <a:pt x="16742" y="60910"/>
                  </a:lnTo>
                  <a:lnTo>
                    <a:pt x="13116" y="59864"/>
                  </a:lnTo>
                  <a:lnTo>
                    <a:pt x="6971" y="49489"/>
                  </a:lnTo>
                  <a:lnTo>
                    <a:pt x="9668" y="46718"/>
                  </a:lnTo>
                  <a:close/>
                  <a:moveTo>
                    <a:pt x="20559" y="55605"/>
                  </a:moveTo>
                  <a:lnTo>
                    <a:pt x="23683" y="58154"/>
                  </a:lnTo>
                  <a:lnTo>
                    <a:pt x="18790" y="61131"/>
                  </a:lnTo>
                  <a:cubicBezTo>
                    <a:pt x="18643" y="60969"/>
                    <a:pt x="18451" y="60895"/>
                    <a:pt x="18245" y="60895"/>
                  </a:cubicBezTo>
                  <a:cubicBezTo>
                    <a:pt x="18009" y="60895"/>
                    <a:pt x="17803" y="60998"/>
                    <a:pt x="17655" y="61161"/>
                  </a:cubicBezTo>
                  <a:lnTo>
                    <a:pt x="17140" y="61013"/>
                  </a:lnTo>
                  <a:lnTo>
                    <a:pt x="20559" y="55605"/>
                  </a:lnTo>
                  <a:close/>
                  <a:moveTo>
                    <a:pt x="90310" y="53232"/>
                  </a:moveTo>
                  <a:lnTo>
                    <a:pt x="98902" y="60232"/>
                  </a:lnTo>
                  <a:cubicBezTo>
                    <a:pt x="98873" y="60291"/>
                    <a:pt x="98858" y="60335"/>
                    <a:pt x="98858" y="60394"/>
                  </a:cubicBezTo>
                  <a:lnTo>
                    <a:pt x="98873" y="60394"/>
                  </a:lnTo>
                  <a:lnTo>
                    <a:pt x="92609" y="62546"/>
                  </a:lnTo>
                  <a:lnTo>
                    <a:pt x="87348" y="57078"/>
                  </a:lnTo>
                  <a:cubicBezTo>
                    <a:pt x="87437" y="56843"/>
                    <a:pt x="87407" y="56562"/>
                    <a:pt x="87274" y="56341"/>
                  </a:cubicBezTo>
                  <a:lnTo>
                    <a:pt x="90310" y="53232"/>
                  </a:lnTo>
                  <a:close/>
                  <a:moveTo>
                    <a:pt x="16904" y="61367"/>
                  </a:moveTo>
                  <a:lnTo>
                    <a:pt x="17478" y="61529"/>
                  </a:lnTo>
                  <a:cubicBezTo>
                    <a:pt x="17464" y="61647"/>
                    <a:pt x="17464" y="61765"/>
                    <a:pt x="17493" y="61897"/>
                  </a:cubicBezTo>
                  <a:lnTo>
                    <a:pt x="16005" y="62811"/>
                  </a:lnTo>
                  <a:lnTo>
                    <a:pt x="16904" y="61367"/>
                  </a:lnTo>
                  <a:close/>
                  <a:moveTo>
                    <a:pt x="13426" y="60365"/>
                  </a:moveTo>
                  <a:lnTo>
                    <a:pt x="16521" y="61249"/>
                  </a:lnTo>
                  <a:lnTo>
                    <a:pt x="15253" y="63283"/>
                  </a:lnTo>
                  <a:lnTo>
                    <a:pt x="15165" y="63327"/>
                  </a:lnTo>
                  <a:lnTo>
                    <a:pt x="13426" y="60365"/>
                  </a:lnTo>
                  <a:close/>
                  <a:moveTo>
                    <a:pt x="98828" y="60836"/>
                  </a:moveTo>
                  <a:lnTo>
                    <a:pt x="95233" y="65272"/>
                  </a:lnTo>
                  <a:lnTo>
                    <a:pt x="92904" y="62855"/>
                  </a:lnTo>
                  <a:lnTo>
                    <a:pt x="98828" y="60836"/>
                  </a:lnTo>
                  <a:close/>
                  <a:moveTo>
                    <a:pt x="23992" y="58434"/>
                  </a:moveTo>
                  <a:lnTo>
                    <a:pt x="32555" y="65420"/>
                  </a:lnTo>
                  <a:lnTo>
                    <a:pt x="18982" y="61558"/>
                  </a:lnTo>
                  <a:cubicBezTo>
                    <a:pt x="18982" y="61529"/>
                    <a:pt x="18982" y="61500"/>
                    <a:pt x="18967" y="61485"/>
                  </a:cubicBezTo>
                  <a:lnTo>
                    <a:pt x="23992" y="58434"/>
                  </a:lnTo>
                  <a:close/>
                  <a:moveTo>
                    <a:pt x="39334" y="49120"/>
                  </a:moveTo>
                  <a:lnTo>
                    <a:pt x="47292" y="58360"/>
                  </a:lnTo>
                  <a:lnTo>
                    <a:pt x="35487" y="65523"/>
                  </a:lnTo>
                  <a:lnTo>
                    <a:pt x="27323" y="57034"/>
                  </a:lnTo>
                  <a:cubicBezTo>
                    <a:pt x="27470" y="56828"/>
                    <a:pt x="27515" y="56577"/>
                    <a:pt x="27456" y="56327"/>
                  </a:cubicBezTo>
                  <a:lnTo>
                    <a:pt x="39334" y="49120"/>
                  </a:lnTo>
                  <a:close/>
                  <a:moveTo>
                    <a:pt x="26174" y="57108"/>
                  </a:moveTo>
                  <a:cubicBezTo>
                    <a:pt x="26310" y="57231"/>
                    <a:pt x="26485" y="57316"/>
                    <a:pt x="26674" y="57316"/>
                  </a:cubicBezTo>
                  <a:cubicBezTo>
                    <a:pt x="26689" y="57316"/>
                    <a:pt x="26704" y="57315"/>
                    <a:pt x="26719" y="57314"/>
                  </a:cubicBezTo>
                  <a:cubicBezTo>
                    <a:pt x="26807" y="57314"/>
                    <a:pt x="26910" y="57299"/>
                    <a:pt x="26999" y="57270"/>
                  </a:cubicBezTo>
                  <a:lnTo>
                    <a:pt x="35134" y="65729"/>
                  </a:lnTo>
                  <a:lnTo>
                    <a:pt x="34662" y="66009"/>
                  </a:lnTo>
                  <a:lnTo>
                    <a:pt x="34589" y="65994"/>
                  </a:lnTo>
                  <a:cubicBezTo>
                    <a:pt x="34530" y="65965"/>
                    <a:pt x="34471" y="65950"/>
                    <a:pt x="34397" y="65950"/>
                  </a:cubicBezTo>
                  <a:lnTo>
                    <a:pt x="33513" y="65685"/>
                  </a:lnTo>
                  <a:lnTo>
                    <a:pt x="24361" y="58213"/>
                  </a:lnTo>
                  <a:lnTo>
                    <a:pt x="26174" y="57108"/>
                  </a:lnTo>
                  <a:close/>
                  <a:moveTo>
                    <a:pt x="35414" y="66024"/>
                  </a:moveTo>
                  <a:lnTo>
                    <a:pt x="35694" y="66319"/>
                  </a:lnTo>
                  <a:lnTo>
                    <a:pt x="35178" y="66156"/>
                  </a:lnTo>
                  <a:lnTo>
                    <a:pt x="35414" y="66024"/>
                  </a:lnTo>
                  <a:close/>
                  <a:moveTo>
                    <a:pt x="77563" y="47484"/>
                  </a:moveTo>
                  <a:lnTo>
                    <a:pt x="86036" y="56282"/>
                  </a:lnTo>
                  <a:cubicBezTo>
                    <a:pt x="85860" y="56533"/>
                    <a:pt x="85815" y="56857"/>
                    <a:pt x="85933" y="57137"/>
                  </a:cubicBezTo>
                  <a:lnTo>
                    <a:pt x="85933" y="57152"/>
                  </a:lnTo>
                  <a:lnTo>
                    <a:pt x="75882" y="67453"/>
                  </a:lnTo>
                  <a:cubicBezTo>
                    <a:pt x="75809" y="67424"/>
                    <a:pt x="75720" y="67409"/>
                    <a:pt x="75632" y="67409"/>
                  </a:cubicBezTo>
                  <a:cubicBezTo>
                    <a:pt x="75558" y="67409"/>
                    <a:pt x="75485" y="67409"/>
                    <a:pt x="75411" y="67439"/>
                  </a:cubicBezTo>
                  <a:lnTo>
                    <a:pt x="69383" y="60438"/>
                  </a:lnTo>
                  <a:lnTo>
                    <a:pt x="77563" y="47484"/>
                  </a:lnTo>
                  <a:close/>
                  <a:moveTo>
                    <a:pt x="87127" y="57417"/>
                  </a:moveTo>
                  <a:lnTo>
                    <a:pt x="92197" y="62693"/>
                  </a:lnTo>
                  <a:lnTo>
                    <a:pt x="76384" y="68117"/>
                  </a:lnTo>
                  <a:cubicBezTo>
                    <a:pt x="76369" y="67954"/>
                    <a:pt x="76310" y="67792"/>
                    <a:pt x="76207" y="67660"/>
                  </a:cubicBezTo>
                  <a:lnTo>
                    <a:pt x="86184" y="57461"/>
                  </a:lnTo>
                  <a:cubicBezTo>
                    <a:pt x="86316" y="57550"/>
                    <a:pt x="86464" y="57594"/>
                    <a:pt x="86626" y="57594"/>
                  </a:cubicBezTo>
                  <a:cubicBezTo>
                    <a:pt x="86803" y="57594"/>
                    <a:pt x="86980" y="57535"/>
                    <a:pt x="87127" y="57417"/>
                  </a:cubicBezTo>
                  <a:close/>
                  <a:moveTo>
                    <a:pt x="35016" y="66540"/>
                  </a:moveTo>
                  <a:lnTo>
                    <a:pt x="35635" y="66717"/>
                  </a:lnTo>
                  <a:cubicBezTo>
                    <a:pt x="35561" y="67159"/>
                    <a:pt x="35826" y="67660"/>
                    <a:pt x="36386" y="67660"/>
                  </a:cubicBezTo>
                  <a:cubicBezTo>
                    <a:pt x="36405" y="67661"/>
                    <a:pt x="36423" y="67662"/>
                    <a:pt x="36441" y="67662"/>
                  </a:cubicBezTo>
                  <a:cubicBezTo>
                    <a:pt x="36596" y="67662"/>
                    <a:pt x="36739" y="67606"/>
                    <a:pt x="36858" y="67527"/>
                  </a:cubicBezTo>
                  <a:lnTo>
                    <a:pt x="40926" y="71757"/>
                  </a:lnTo>
                  <a:lnTo>
                    <a:pt x="35016" y="66923"/>
                  </a:lnTo>
                  <a:cubicBezTo>
                    <a:pt x="35045" y="66790"/>
                    <a:pt x="35045" y="66658"/>
                    <a:pt x="35016" y="66540"/>
                  </a:cubicBezTo>
                  <a:close/>
                  <a:moveTo>
                    <a:pt x="60541" y="50785"/>
                  </a:moveTo>
                  <a:lnTo>
                    <a:pt x="68882" y="60468"/>
                  </a:lnTo>
                  <a:lnTo>
                    <a:pt x="60998" y="72965"/>
                  </a:lnTo>
                  <a:lnTo>
                    <a:pt x="60909" y="72965"/>
                  </a:lnTo>
                  <a:cubicBezTo>
                    <a:pt x="60777" y="72965"/>
                    <a:pt x="60629" y="73009"/>
                    <a:pt x="60511" y="73083"/>
                  </a:cubicBezTo>
                  <a:lnTo>
                    <a:pt x="47911" y="58449"/>
                  </a:lnTo>
                  <a:lnTo>
                    <a:pt x="60541" y="50785"/>
                  </a:lnTo>
                  <a:close/>
                  <a:moveTo>
                    <a:pt x="69162" y="60792"/>
                  </a:moveTo>
                  <a:lnTo>
                    <a:pt x="75057" y="67630"/>
                  </a:lnTo>
                  <a:cubicBezTo>
                    <a:pt x="74895" y="67822"/>
                    <a:pt x="74821" y="68087"/>
                    <a:pt x="74866" y="68338"/>
                  </a:cubicBezTo>
                  <a:lnTo>
                    <a:pt x="74880" y="68338"/>
                  </a:lnTo>
                  <a:lnTo>
                    <a:pt x="74217" y="68883"/>
                  </a:lnTo>
                  <a:lnTo>
                    <a:pt x="61499" y="73230"/>
                  </a:lnTo>
                  <a:cubicBezTo>
                    <a:pt x="61469" y="73186"/>
                    <a:pt x="61425" y="73142"/>
                    <a:pt x="61381" y="73113"/>
                  </a:cubicBezTo>
                  <a:lnTo>
                    <a:pt x="69162" y="60792"/>
                  </a:lnTo>
                  <a:close/>
                  <a:moveTo>
                    <a:pt x="47557" y="58655"/>
                  </a:moveTo>
                  <a:lnTo>
                    <a:pt x="60202" y="73319"/>
                  </a:lnTo>
                  <a:lnTo>
                    <a:pt x="37153" y="66731"/>
                  </a:lnTo>
                  <a:cubicBezTo>
                    <a:pt x="37110" y="66357"/>
                    <a:pt x="36800" y="66068"/>
                    <a:pt x="36415" y="66068"/>
                  </a:cubicBezTo>
                  <a:cubicBezTo>
                    <a:pt x="36406" y="66068"/>
                    <a:pt x="36396" y="66068"/>
                    <a:pt x="36386" y="66068"/>
                  </a:cubicBezTo>
                  <a:cubicBezTo>
                    <a:pt x="36283" y="66068"/>
                    <a:pt x="36180" y="66083"/>
                    <a:pt x="36077" y="66127"/>
                  </a:cubicBezTo>
                  <a:lnTo>
                    <a:pt x="35767" y="65818"/>
                  </a:lnTo>
                  <a:lnTo>
                    <a:pt x="47557" y="58655"/>
                  </a:lnTo>
                  <a:close/>
                  <a:moveTo>
                    <a:pt x="18967" y="61956"/>
                  </a:moveTo>
                  <a:lnTo>
                    <a:pt x="33336" y="66053"/>
                  </a:lnTo>
                  <a:lnTo>
                    <a:pt x="33616" y="66289"/>
                  </a:lnTo>
                  <a:cubicBezTo>
                    <a:pt x="33542" y="66422"/>
                    <a:pt x="33513" y="66569"/>
                    <a:pt x="33513" y="66717"/>
                  </a:cubicBezTo>
                  <a:lnTo>
                    <a:pt x="21973" y="73717"/>
                  </a:lnTo>
                  <a:cubicBezTo>
                    <a:pt x="21837" y="73580"/>
                    <a:pt x="21649" y="73494"/>
                    <a:pt x="21458" y="73494"/>
                  </a:cubicBezTo>
                  <a:cubicBezTo>
                    <a:pt x="21443" y="73494"/>
                    <a:pt x="21428" y="73495"/>
                    <a:pt x="21413" y="73496"/>
                  </a:cubicBezTo>
                  <a:cubicBezTo>
                    <a:pt x="21340" y="73496"/>
                    <a:pt x="21266" y="73510"/>
                    <a:pt x="21192" y="73525"/>
                  </a:cubicBezTo>
                  <a:lnTo>
                    <a:pt x="15681" y="64211"/>
                  </a:lnTo>
                  <a:cubicBezTo>
                    <a:pt x="15710" y="63975"/>
                    <a:pt x="15651" y="63754"/>
                    <a:pt x="15518" y="63577"/>
                  </a:cubicBezTo>
                  <a:lnTo>
                    <a:pt x="15533" y="63577"/>
                  </a:lnTo>
                  <a:lnTo>
                    <a:pt x="17670" y="62266"/>
                  </a:lnTo>
                  <a:cubicBezTo>
                    <a:pt x="17807" y="62403"/>
                    <a:pt x="17994" y="62488"/>
                    <a:pt x="18185" y="62488"/>
                  </a:cubicBezTo>
                  <a:cubicBezTo>
                    <a:pt x="18200" y="62488"/>
                    <a:pt x="18215" y="62488"/>
                    <a:pt x="18230" y="62487"/>
                  </a:cubicBezTo>
                  <a:cubicBezTo>
                    <a:pt x="18241" y="62487"/>
                    <a:pt x="18251" y="62488"/>
                    <a:pt x="18262" y="62488"/>
                  </a:cubicBezTo>
                  <a:cubicBezTo>
                    <a:pt x="18588" y="62488"/>
                    <a:pt x="18881" y="62270"/>
                    <a:pt x="18967" y="61956"/>
                  </a:cubicBezTo>
                  <a:close/>
                  <a:moveTo>
                    <a:pt x="14192" y="64373"/>
                  </a:moveTo>
                  <a:cubicBezTo>
                    <a:pt x="14236" y="64476"/>
                    <a:pt x="14280" y="64565"/>
                    <a:pt x="14369" y="64653"/>
                  </a:cubicBezTo>
                  <a:lnTo>
                    <a:pt x="7531" y="75485"/>
                  </a:lnTo>
                  <a:lnTo>
                    <a:pt x="958" y="72906"/>
                  </a:lnTo>
                  <a:cubicBezTo>
                    <a:pt x="973" y="72744"/>
                    <a:pt x="943" y="72582"/>
                    <a:pt x="870" y="72449"/>
                  </a:cubicBezTo>
                  <a:lnTo>
                    <a:pt x="14192" y="64373"/>
                  </a:lnTo>
                  <a:close/>
                  <a:moveTo>
                    <a:pt x="73274" y="69605"/>
                  </a:moveTo>
                  <a:lnTo>
                    <a:pt x="64962" y="76237"/>
                  </a:lnTo>
                  <a:lnTo>
                    <a:pt x="61646" y="74011"/>
                  </a:lnTo>
                  <a:cubicBezTo>
                    <a:pt x="61676" y="73879"/>
                    <a:pt x="61690" y="73731"/>
                    <a:pt x="61661" y="73584"/>
                  </a:cubicBezTo>
                  <a:lnTo>
                    <a:pt x="73274" y="69605"/>
                  </a:lnTo>
                  <a:close/>
                  <a:moveTo>
                    <a:pt x="15474" y="64653"/>
                  </a:moveTo>
                  <a:lnTo>
                    <a:pt x="20839" y="73731"/>
                  </a:lnTo>
                  <a:cubicBezTo>
                    <a:pt x="20662" y="73938"/>
                    <a:pt x="20588" y="74233"/>
                    <a:pt x="20662" y="74498"/>
                  </a:cubicBezTo>
                  <a:lnTo>
                    <a:pt x="14531" y="78241"/>
                  </a:lnTo>
                  <a:lnTo>
                    <a:pt x="7914" y="75633"/>
                  </a:lnTo>
                  <a:lnTo>
                    <a:pt x="14708" y="64845"/>
                  </a:lnTo>
                  <a:cubicBezTo>
                    <a:pt x="14782" y="64874"/>
                    <a:pt x="14841" y="64874"/>
                    <a:pt x="14914" y="64874"/>
                  </a:cubicBezTo>
                  <a:cubicBezTo>
                    <a:pt x="15121" y="64874"/>
                    <a:pt x="15327" y="64801"/>
                    <a:pt x="15474" y="64653"/>
                  </a:cubicBezTo>
                  <a:close/>
                  <a:moveTo>
                    <a:pt x="92491" y="63003"/>
                  </a:moveTo>
                  <a:lnTo>
                    <a:pt x="94967" y="65582"/>
                  </a:lnTo>
                  <a:lnTo>
                    <a:pt x="84253" y="78801"/>
                  </a:lnTo>
                  <a:lnTo>
                    <a:pt x="76325" y="68559"/>
                  </a:lnTo>
                  <a:lnTo>
                    <a:pt x="92491" y="63003"/>
                  </a:lnTo>
                  <a:close/>
                  <a:moveTo>
                    <a:pt x="45818" y="76266"/>
                  </a:moveTo>
                  <a:lnTo>
                    <a:pt x="49252" y="79066"/>
                  </a:lnTo>
                  <a:cubicBezTo>
                    <a:pt x="49061" y="79096"/>
                    <a:pt x="48884" y="79184"/>
                    <a:pt x="48781" y="79332"/>
                  </a:cubicBezTo>
                  <a:lnTo>
                    <a:pt x="45818" y="76266"/>
                  </a:lnTo>
                  <a:close/>
                  <a:moveTo>
                    <a:pt x="37123" y="67129"/>
                  </a:moveTo>
                  <a:lnTo>
                    <a:pt x="60143" y="73717"/>
                  </a:lnTo>
                  <a:cubicBezTo>
                    <a:pt x="60143" y="73746"/>
                    <a:pt x="60143" y="73790"/>
                    <a:pt x="60143" y="73820"/>
                  </a:cubicBezTo>
                  <a:lnTo>
                    <a:pt x="50284" y="79405"/>
                  </a:lnTo>
                  <a:lnTo>
                    <a:pt x="43505" y="73864"/>
                  </a:lnTo>
                  <a:lnTo>
                    <a:pt x="37094" y="67203"/>
                  </a:lnTo>
                  <a:cubicBezTo>
                    <a:pt x="37109" y="67173"/>
                    <a:pt x="37109" y="67159"/>
                    <a:pt x="37123" y="67129"/>
                  </a:cubicBezTo>
                  <a:close/>
                  <a:moveTo>
                    <a:pt x="855" y="73289"/>
                  </a:moveTo>
                  <a:lnTo>
                    <a:pt x="7310" y="75824"/>
                  </a:lnTo>
                  <a:lnTo>
                    <a:pt x="4554" y="80201"/>
                  </a:lnTo>
                  <a:lnTo>
                    <a:pt x="663" y="73481"/>
                  </a:lnTo>
                  <a:cubicBezTo>
                    <a:pt x="737" y="73422"/>
                    <a:pt x="796" y="73363"/>
                    <a:pt x="855" y="73289"/>
                  </a:cubicBezTo>
                  <a:close/>
                  <a:moveTo>
                    <a:pt x="20853" y="74852"/>
                  </a:moveTo>
                  <a:cubicBezTo>
                    <a:pt x="21001" y="74999"/>
                    <a:pt x="21207" y="75087"/>
                    <a:pt x="21413" y="75087"/>
                  </a:cubicBezTo>
                  <a:lnTo>
                    <a:pt x="21413" y="75073"/>
                  </a:lnTo>
                  <a:cubicBezTo>
                    <a:pt x="21487" y="75073"/>
                    <a:pt x="21561" y="75073"/>
                    <a:pt x="21634" y="75043"/>
                  </a:cubicBezTo>
                  <a:lnTo>
                    <a:pt x="26232" y="82839"/>
                  </a:lnTo>
                  <a:lnTo>
                    <a:pt x="14988" y="78418"/>
                  </a:lnTo>
                  <a:lnTo>
                    <a:pt x="20853" y="74852"/>
                  </a:lnTo>
                  <a:close/>
                  <a:moveTo>
                    <a:pt x="7693" y="75986"/>
                  </a:moveTo>
                  <a:lnTo>
                    <a:pt x="14089" y="78506"/>
                  </a:lnTo>
                  <a:lnTo>
                    <a:pt x="6293" y="83222"/>
                  </a:lnTo>
                  <a:lnTo>
                    <a:pt x="4775" y="80584"/>
                  </a:lnTo>
                  <a:lnTo>
                    <a:pt x="7693" y="75986"/>
                  </a:lnTo>
                  <a:close/>
                  <a:moveTo>
                    <a:pt x="60261" y="74203"/>
                  </a:moveTo>
                  <a:cubicBezTo>
                    <a:pt x="60401" y="74413"/>
                    <a:pt x="60620" y="74543"/>
                    <a:pt x="60869" y="74543"/>
                  </a:cubicBezTo>
                  <a:cubicBezTo>
                    <a:pt x="60883" y="74543"/>
                    <a:pt x="60896" y="74543"/>
                    <a:pt x="60909" y="74542"/>
                  </a:cubicBezTo>
                  <a:cubicBezTo>
                    <a:pt x="60926" y="74543"/>
                    <a:pt x="60942" y="74544"/>
                    <a:pt x="60958" y="74544"/>
                  </a:cubicBezTo>
                  <a:cubicBezTo>
                    <a:pt x="61133" y="74544"/>
                    <a:pt x="61304" y="74473"/>
                    <a:pt x="61425" y="74365"/>
                  </a:cubicBezTo>
                  <a:lnTo>
                    <a:pt x="64638" y="76502"/>
                  </a:lnTo>
                  <a:lnTo>
                    <a:pt x="55943" y="83443"/>
                  </a:lnTo>
                  <a:cubicBezTo>
                    <a:pt x="55805" y="83278"/>
                    <a:pt x="55602" y="83177"/>
                    <a:pt x="55395" y="83177"/>
                  </a:cubicBezTo>
                  <a:cubicBezTo>
                    <a:pt x="55381" y="83177"/>
                    <a:pt x="55367" y="83177"/>
                    <a:pt x="55353" y="83178"/>
                  </a:cubicBezTo>
                  <a:cubicBezTo>
                    <a:pt x="55331" y="83176"/>
                    <a:pt x="55308" y="83174"/>
                    <a:pt x="55286" y="83174"/>
                  </a:cubicBezTo>
                  <a:cubicBezTo>
                    <a:pt x="55180" y="83174"/>
                    <a:pt x="55083" y="83203"/>
                    <a:pt x="54985" y="83252"/>
                  </a:cubicBezTo>
                  <a:lnTo>
                    <a:pt x="50623" y="79671"/>
                  </a:lnTo>
                  <a:lnTo>
                    <a:pt x="60261" y="74203"/>
                  </a:lnTo>
                  <a:close/>
                  <a:moveTo>
                    <a:pt x="95247" y="65876"/>
                  </a:moveTo>
                  <a:lnTo>
                    <a:pt x="99197" y="69959"/>
                  </a:lnTo>
                  <a:cubicBezTo>
                    <a:pt x="99064" y="70268"/>
                    <a:pt x="99108" y="70622"/>
                    <a:pt x="99330" y="70872"/>
                  </a:cubicBezTo>
                  <a:lnTo>
                    <a:pt x="88247" y="83443"/>
                  </a:lnTo>
                  <a:lnTo>
                    <a:pt x="88218" y="83443"/>
                  </a:lnTo>
                  <a:cubicBezTo>
                    <a:pt x="88100" y="83443"/>
                    <a:pt x="87982" y="83458"/>
                    <a:pt x="87879" y="83502"/>
                  </a:cubicBezTo>
                  <a:lnTo>
                    <a:pt x="84489" y="79140"/>
                  </a:lnTo>
                  <a:lnTo>
                    <a:pt x="95247" y="65876"/>
                  </a:lnTo>
                  <a:close/>
                  <a:moveTo>
                    <a:pt x="50254" y="79877"/>
                  </a:moveTo>
                  <a:lnTo>
                    <a:pt x="54690" y="83517"/>
                  </a:lnTo>
                  <a:cubicBezTo>
                    <a:pt x="54528" y="83797"/>
                    <a:pt x="54543" y="84136"/>
                    <a:pt x="54705" y="84416"/>
                  </a:cubicBezTo>
                  <a:lnTo>
                    <a:pt x="54115" y="84888"/>
                  </a:lnTo>
                  <a:lnTo>
                    <a:pt x="49886" y="80466"/>
                  </a:lnTo>
                  <a:cubicBezTo>
                    <a:pt x="50033" y="80334"/>
                    <a:pt x="50122" y="80157"/>
                    <a:pt x="50136" y="79951"/>
                  </a:cubicBezTo>
                  <a:lnTo>
                    <a:pt x="50254" y="79877"/>
                  </a:lnTo>
                  <a:close/>
                  <a:moveTo>
                    <a:pt x="76059" y="68868"/>
                  </a:moveTo>
                  <a:lnTo>
                    <a:pt x="83988" y="79125"/>
                  </a:lnTo>
                  <a:lnTo>
                    <a:pt x="79287" y="84917"/>
                  </a:lnTo>
                  <a:cubicBezTo>
                    <a:pt x="79154" y="84814"/>
                    <a:pt x="78977" y="84755"/>
                    <a:pt x="78800" y="84755"/>
                  </a:cubicBezTo>
                  <a:cubicBezTo>
                    <a:pt x="78787" y="84754"/>
                    <a:pt x="78774" y="84754"/>
                    <a:pt x="78761" y="84754"/>
                  </a:cubicBezTo>
                  <a:cubicBezTo>
                    <a:pt x="78540" y="84754"/>
                    <a:pt x="78336" y="84868"/>
                    <a:pt x="78211" y="85035"/>
                  </a:cubicBezTo>
                  <a:lnTo>
                    <a:pt x="65316" y="76458"/>
                  </a:lnTo>
                  <a:lnTo>
                    <a:pt x="74394" y="69222"/>
                  </a:lnTo>
                  <a:lnTo>
                    <a:pt x="75293" y="68912"/>
                  </a:lnTo>
                  <a:cubicBezTo>
                    <a:pt x="75396" y="68957"/>
                    <a:pt x="75514" y="68986"/>
                    <a:pt x="75632" y="68986"/>
                  </a:cubicBezTo>
                  <a:cubicBezTo>
                    <a:pt x="75779" y="68986"/>
                    <a:pt x="75927" y="68942"/>
                    <a:pt x="76059" y="68868"/>
                  </a:cubicBezTo>
                  <a:close/>
                  <a:moveTo>
                    <a:pt x="4539" y="80968"/>
                  </a:moveTo>
                  <a:lnTo>
                    <a:pt x="5954" y="83414"/>
                  </a:lnTo>
                  <a:lnTo>
                    <a:pt x="1150" y="86332"/>
                  </a:lnTo>
                  <a:lnTo>
                    <a:pt x="1150" y="86332"/>
                  </a:lnTo>
                  <a:lnTo>
                    <a:pt x="4539" y="80968"/>
                  </a:lnTo>
                  <a:close/>
                  <a:moveTo>
                    <a:pt x="33601" y="67114"/>
                  </a:moveTo>
                  <a:cubicBezTo>
                    <a:pt x="33719" y="67380"/>
                    <a:pt x="33984" y="67527"/>
                    <a:pt x="34264" y="67527"/>
                  </a:cubicBezTo>
                  <a:cubicBezTo>
                    <a:pt x="34485" y="67527"/>
                    <a:pt x="34692" y="67439"/>
                    <a:pt x="34839" y="67277"/>
                  </a:cubicBezTo>
                  <a:lnTo>
                    <a:pt x="43239" y="74144"/>
                  </a:lnTo>
                  <a:lnTo>
                    <a:pt x="48618" y="79759"/>
                  </a:lnTo>
                  <a:cubicBezTo>
                    <a:pt x="48589" y="79951"/>
                    <a:pt x="48633" y="80142"/>
                    <a:pt x="48736" y="80319"/>
                  </a:cubicBezTo>
                  <a:lnTo>
                    <a:pt x="37595" y="86627"/>
                  </a:lnTo>
                  <a:cubicBezTo>
                    <a:pt x="37462" y="86376"/>
                    <a:pt x="37197" y="86229"/>
                    <a:pt x="36917" y="86229"/>
                  </a:cubicBezTo>
                  <a:cubicBezTo>
                    <a:pt x="36906" y="86228"/>
                    <a:pt x="36896" y="86228"/>
                    <a:pt x="36885" y="86228"/>
                  </a:cubicBezTo>
                  <a:cubicBezTo>
                    <a:pt x="36559" y="86228"/>
                    <a:pt x="36266" y="86446"/>
                    <a:pt x="36180" y="86774"/>
                  </a:cubicBezTo>
                  <a:lnTo>
                    <a:pt x="26822" y="83090"/>
                  </a:lnTo>
                  <a:lnTo>
                    <a:pt x="21973" y="74852"/>
                  </a:lnTo>
                  <a:cubicBezTo>
                    <a:pt x="22150" y="74630"/>
                    <a:pt x="22224" y="74336"/>
                    <a:pt x="22150" y="74056"/>
                  </a:cubicBezTo>
                  <a:lnTo>
                    <a:pt x="33601" y="67114"/>
                  </a:lnTo>
                  <a:close/>
                  <a:moveTo>
                    <a:pt x="84253" y="79435"/>
                  </a:moveTo>
                  <a:lnTo>
                    <a:pt x="87584" y="83753"/>
                  </a:lnTo>
                  <a:cubicBezTo>
                    <a:pt x="87481" y="83930"/>
                    <a:pt x="87437" y="84121"/>
                    <a:pt x="87466" y="84328"/>
                  </a:cubicBezTo>
                  <a:lnTo>
                    <a:pt x="83634" y="88660"/>
                  </a:lnTo>
                  <a:lnTo>
                    <a:pt x="79493" y="85905"/>
                  </a:lnTo>
                  <a:cubicBezTo>
                    <a:pt x="79582" y="85698"/>
                    <a:pt x="79596" y="85477"/>
                    <a:pt x="79523" y="85256"/>
                  </a:cubicBezTo>
                  <a:lnTo>
                    <a:pt x="84253" y="79435"/>
                  </a:lnTo>
                  <a:close/>
                  <a:moveTo>
                    <a:pt x="27161" y="83635"/>
                  </a:moveTo>
                  <a:lnTo>
                    <a:pt x="36165" y="87172"/>
                  </a:lnTo>
                  <a:cubicBezTo>
                    <a:pt x="36180" y="87246"/>
                    <a:pt x="36210" y="87305"/>
                    <a:pt x="36239" y="87378"/>
                  </a:cubicBezTo>
                  <a:lnTo>
                    <a:pt x="31111" y="90296"/>
                  </a:lnTo>
                  <a:lnTo>
                    <a:pt x="27161" y="83635"/>
                  </a:lnTo>
                  <a:close/>
                  <a:moveTo>
                    <a:pt x="49046" y="80555"/>
                  </a:moveTo>
                  <a:cubicBezTo>
                    <a:pt x="49149" y="80614"/>
                    <a:pt x="49267" y="80629"/>
                    <a:pt x="49385" y="80629"/>
                  </a:cubicBezTo>
                  <a:lnTo>
                    <a:pt x="49473" y="80629"/>
                  </a:lnTo>
                  <a:lnTo>
                    <a:pt x="53806" y="85138"/>
                  </a:lnTo>
                  <a:lnTo>
                    <a:pt x="46644" y="90856"/>
                  </a:lnTo>
                  <a:lnTo>
                    <a:pt x="37639" y="87319"/>
                  </a:lnTo>
                  <a:cubicBezTo>
                    <a:pt x="37669" y="87216"/>
                    <a:pt x="37683" y="87113"/>
                    <a:pt x="37683" y="87010"/>
                  </a:cubicBezTo>
                  <a:lnTo>
                    <a:pt x="49046" y="80555"/>
                  </a:lnTo>
                  <a:close/>
                  <a:moveTo>
                    <a:pt x="64992" y="76723"/>
                  </a:moveTo>
                  <a:lnTo>
                    <a:pt x="78049" y="85418"/>
                  </a:lnTo>
                  <a:cubicBezTo>
                    <a:pt x="78005" y="85683"/>
                    <a:pt x="78093" y="85963"/>
                    <a:pt x="78285" y="86155"/>
                  </a:cubicBezTo>
                  <a:lnTo>
                    <a:pt x="70415" y="95867"/>
                  </a:lnTo>
                  <a:lnTo>
                    <a:pt x="56090" y="84151"/>
                  </a:lnTo>
                  <a:cubicBezTo>
                    <a:pt x="56120" y="84033"/>
                    <a:pt x="56120" y="83930"/>
                    <a:pt x="56105" y="83812"/>
                  </a:cubicBezTo>
                  <a:lnTo>
                    <a:pt x="64992" y="76723"/>
                  </a:lnTo>
                  <a:close/>
                  <a:moveTo>
                    <a:pt x="55913" y="84519"/>
                  </a:moveTo>
                  <a:lnTo>
                    <a:pt x="70164" y="96176"/>
                  </a:lnTo>
                  <a:lnTo>
                    <a:pt x="68175" y="98623"/>
                  </a:lnTo>
                  <a:cubicBezTo>
                    <a:pt x="68062" y="98563"/>
                    <a:pt x="67937" y="98533"/>
                    <a:pt x="67813" y="98533"/>
                  </a:cubicBezTo>
                  <a:cubicBezTo>
                    <a:pt x="67661" y="98533"/>
                    <a:pt x="67509" y="98578"/>
                    <a:pt x="67379" y="98667"/>
                  </a:cubicBezTo>
                  <a:lnTo>
                    <a:pt x="54395" y="85182"/>
                  </a:lnTo>
                  <a:lnTo>
                    <a:pt x="55014" y="84681"/>
                  </a:lnTo>
                  <a:cubicBezTo>
                    <a:pt x="55118" y="84726"/>
                    <a:pt x="55235" y="84755"/>
                    <a:pt x="55353" y="84755"/>
                  </a:cubicBezTo>
                  <a:cubicBezTo>
                    <a:pt x="55560" y="84755"/>
                    <a:pt x="55766" y="84667"/>
                    <a:pt x="55913" y="84519"/>
                  </a:cubicBezTo>
                  <a:close/>
                  <a:moveTo>
                    <a:pt x="87628" y="84755"/>
                  </a:moveTo>
                  <a:cubicBezTo>
                    <a:pt x="87752" y="84921"/>
                    <a:pt x="87954" y="85022"/>
                    <a:pt x="88173" y="85022"/>
                  </a:cubicBezTo>
                  <a:cubicBezTo>
                    <a:pt x="88188" y="85022"/>
                    <a:pt x="88203" y="85021"/>
                    <a:pt x="88218" y="85020"/>
                  </a:cubicBezTo>
                  <a:cubicBezTo>
                    <a:pt x="88321" y="85020"/>
                    <a:pt x="88424" y="85006"/>
                    <a:pt x="88527" y="84961"/>
                  </a:cubicBezTo>
                  <a:lnTo>
                    <a:pt x="98932" y="98402"/>
                  </a:lnTo>
                  <a:cubicBezTo>
                    <a:pt x="98828" y="98461"/>
                    <a:pt x="98740" y="98564"/>
                    <a:pt x="98681" y="98667"/>
                  </a:cubicBezTo>
                  <a:lnTo>
                    <a:pt x="83973" y="88881"/>
                  </a:lnTo>
                  <a:lnTo>
                    <a:pt x="87628" y="84755"/>
                  </a:lnTo>
                  <a:close/>
                  <a:moveTo>
                    <a:pt x="37389" y="87658"/>
                  </a:moveTo>
                  <a:lnTo>
                    <a:pt x="46275" y="91166"/>
                  </a:lnTo>
                  <a:lnTo>
                    <a:pt x="36829" y="98697"/>
                  </a:lnTo>
                  <a:cubicBezTo>
                    <a:pt x="36681" y="98446"/>
                    <a:pt x="36416" y="98284"/>
                    <a:pt x="36121" y="98269"/>
                  </a:cubicBezTo>
                  <a:cubicBezTo>
                    <a:pt x="36033" y="98269"/>
                    <a:pt x="35944" y="98284"/>
                    <a:pt x="35856" y="98313"/>
                  </a:cubicBezTo>
                  <a:lnTo>
                    <a:pt x="31302" y="90635"/>
                  </a:lnTo>
                  <a:lnTo>
                    <a:pt x="36504" y="87688"/>
                  </a:lnTo>
                  <a:cubicBezTo>
                    <a:pt x="36636" y="87771"/>
                    <a:pt x="36781" y="87812"/>
                    <a:pt x="36925" y="87812"/>
                  </a:cubicBezTo>
                  <a:cubicBezTo>
                    <a:pt x="37087" y="87812"/>
                    <a:pt x="37248" y="87760"/>
                    <a:pt x="37389" y="87658"/>
                  </a:cubicBezTo>
                  <a:close/>
                  <a:moveTo>
                    <a:pt x="14546" y="78683"/>
                  </a:moveTo>
                  <a:lnTo>
                    <a:pt x="26557" y="83399"/>
                  </a:lnTo>
                  <a:lnTo>
                    <a:pt x="30757" y="90503"/>
                  </a:lnTo>
                  <a:lnTo>
                    <a:pt x="16049" y="98829"/>
                  </a:lnTo>
                  <a:cubicBezTo>
                    <a:pt x="15911" y="98650"/>
                    <a:pt x="15708" y="98548"/>
                    <a:pt x="15489" y="98548"/>
                  </a:cubicBezTo>
                  <a:cubicBezTo>
                    <a:pt x="15474" y="98548"/>
                    <a:pt x="15460" y="98548"/>
                    <a:pt x="15445" y="98549"/>
                  </a:cubicBezTo>
                  <a:cubicBezTo>
                    <a:pt x="15356" y="98549"/>
                    <a:pt x="15283" y="98564"/>
                    <a:pt x="15194" y="98593"/>
                  </a:cubicBezTo>
                  <a:lnTo>
                    <a:pt x="6499" y="83561"/>
                  </a:lnTo>
                  <a:lnTo>
                    <a:pt x="14546" y="78683"/>
                  </a:lnTo>
                  <a:close/>
                  <a:moveTo>
                    <a:pt x="79243" y="86214"/>
                  </a:moveTo>
                  <a:lnTo>
                    <a:pt x="83369" y="88955"/>
                  </a:lnTo>
                  <a:lnTo>
                    <a:pt x="74910" y="98564"/>
                  </a:lnTo>
                  <a:cubicBezTo>
                    <a:pt x="74836" y="98549"/>
                    <a:pt x="74762" y="98534"/>
                    <a:pt x="74703" y="98534"/>
                  </a:cubicBezTo>
                  <a:cubicBezTo>
                    <a:pt x="74453" y="98534"/>
                    <a:pt x="74217" y="98652"/>
                    <a:pt x="74070" y="98859"/>
                  </a:cubicBezTo>
                  <a:lnTo>
                    <a:pt x="70724" y="96117"/>
                  </a:lnTo>
                  <a:lnTo>
                    <a:pt x="78653" y="86332"/>
                  </a:lnTo>
                  <a:cubicBezTo>
                    <a:pt x="78712" y="86347"/>
                    <a:pt x="78756" y="86347"/>
                    <a:pt x="78800" y="86347"/>
                  </a:cubicBezTo>
                  <a:cubicBezTo>
                    <a:pt x="78963" y="86347"/>
                    <a:pt x="79125" y="86302"/>
                    <a:pt x="79243" y="86214"/>
                  </a:cubicBezTo>
                  <a:close/>
                  <a:moveTo>
                    <a:pt x="54086" y="85418"/>
                  </a:moveTo>
                  <a:lnTo>
                    <a:pt x="67025" y="98873"/>
                  </a:lnTo>
                  <a:lnTo>
                    <a:pt x="67025" y="98873"/>
                  </a:lnTo>
                  <a:lnTo>
                    <a:pt x="47071" y="91033"/>
                  </a:lnTo>
                  <a:lnTo>
                    <a:pt x="54086" y="85418"/>
                  </a:lnTo>
                  <a:close/>
                  <a:moveTo>
                    <a:pt x="0" y="1"/>
                  </a:moveTo>
                  <a:lnTo>
                    <a:pt x="0" y="841"/>
                  </a:lnTo>
                  <a:cubicBezTo>
                    <a:pt x="30" y="870"/>
                    <a:pt x="44" y="900"/>
                    <a:pt x="74" y="914"/>
                  </a:cubicBezTo>
                  <a:cubicBezTo>
                    <a:pt x="221" y="1047"/>
                    <a:pt x="413" y="1121"/>
                    <a:pt x="604" y="1121"/>
                  </a:cubicBezTo>
                  <a:lnTo>
                    <a:pt x="619" y="1121"/>
                  </a:lnTo>
                  <a:lnTo>
                    <a:pt x="11127" y="14679"/>
                  </a:lnTo>
                  <a:cubicBezTo>
                    <a:pt x="10876" y="15047"/>
                    <a:pt x="10950" y="15563"/>
                    <a:pt x="11304" y="15843"/>
                  </a:cubicBezTo>
                  <a:lnTo>
                    <a:pt x="295" y="28326"/>
                  </a:lnTo>
                  <a:cubicBezTo>
                    <a:pt x="236" y="28311"/>
                    <a:pt x="192" y="28311"/>
                    <a:pt x="147" y="28296"/>
                  </a:cubicBezTo>
                  <a:lnTo>
                    <a:pt x="15" y="28296"/>
                  </a:lnTo>
                  <a:lnTo>
                    <a:pt x="15" y="29873"/>
                  </a:lnTo>
                  <a:lnTo>
                    <a:pt x="74" y="29873"/>
                  </a:lnTo>
                  <a:cubicBezTo>
                    <a:pt x="236" y="29873"/>
                    <a:pt x="398" y="29829"/>
                    <a:pt x="531" y="29741"/>
                  </a:cubicBezTo>
                  <a:lnTo>
                    <a:pt x="4451" y="33838"/>
                  </a:lnTo>
                  <a:lnTo>
                    <a:pt x="855" y="38273"/>
                  </a:lnTo>
                  <a:cubicBezTo>
                    <a:pt x="707" y="38156"/>
                    <a:pt x="531" y="38097"/>
                    <a:pt x="339" y="38097"/>
                  </a:cubicBezTo>
                  <a:cubicBezTo>
                    <a:pt x="251" y="38097"/>
                    <a:pt x="162" y="38111"/>
                    <a:pt x="88" y="38141"/>
                  </a:cubicBezTo>
                  <a:lnTo>
                    <a:pt x="15" y="38170"/>
                  </a:lnTo>
                  <a:lnTo>
                    <a:pt x="15" y="39615"/>
                  </a:lnTo>
                  <a:cubicBezTo>
                    <a:pt x="30" y="39629"/>
                    <a:pt x="59" y="39644"/>
                    <a:pt x="74" y="39644"/>
                  </a:cubicBezTo>
                  <a:cubicBezTo>
                    <a:pt x="162" y="39674"/>
                    <a:pt x="251" y="39688"/>
                    <a:pt x="339" y="39688"/>
                  </a:cubicBezTo>
                  <a:cubicBezTo>
                    <a:pt x="457" y="39688"/>
                    <a:pt x="575" y="39659"/>
                    <a:pt x="693" y="39615"/>
                  </a:cubicBezTo>
                  <a:lnTo>
                    <a:pt x="6484" y="49415"/>
                  </a:lnTo>
                  <a:lnTo>
                    <a:pt x="413" y="55634"/>
                  </a:lnTo>
                  <a:cubicBezTo>
                    <a:pt x="354" y="55605"/>
                    <a:pt x="280" y="55605"/>
                    <a:pt x="206" y="55605"/>
                  </a:cubicBezTo>
                  <a:lnTo>
                    <a:pt x="74" y="55605"/>
                  </a:lnTo>
                  <a:cubicBezTo>
                    <a:pt x="59" y="55619"/>
                    <a:pt x="30" y="55619"/>
                    <a:pt x="15" y="55619"/>
                  </a:cubicBezTo>
                  <a:lnTo>
                    <a:pt x="15" y="57167"/>
                  </a:lnTo>
                  <a:cubicBezTo>
                    <a:pt x="30" y="57167"/>
                    <a:pt x="59" y="57181"/>
                    <a:pt x="74" y="57181"/>
                  </a:cubicBezTo>
                  <a:cubicBezTo>
                    <a:pt x="118" y="57181"/>
                    <a:pt x="162" y="57196"/>
                    <a:pt x="206" y="57196"/>
                  </a:cubicBezTo>
                  <a:cubicBezTo>
                    <a:pt x="486" y="57196"/>
                    <a:pt x="752" y="57049"/>
                    <a:pt x="884" y="56784"/>
                  </a:cubicBezTo>
                  <a:lnTo>
                    <a:pt x="12851" y="60203"/>
                  </a:lnTo>
                  <a:lnTo>
                    <a:pt x="14693" y="63327"/>
                  </a:lnTo>
                  <a:cubicBezTo>
                    <a:pt x="14413" y="63401"/>
                    <a:pt x="14207" y="63636"/>
                    <a:pt x="14163" y="63916"/>
                  </a:cubicBezTo>
                  <a:lnTo>
                    <a:pt x="604" y="72140"/>
                  </a:lnTo>
                  <a:cubicBezTo>
                    <a:pt x="486" y="72066"/>
                    <a:pt x="354" y="72037"/>
                    <a:pt x="206" y="72037"/>
                  </a:cubicBezTo>
                  <a:lnTo>
                    <a:pt x="74" y="72037"/>
                  </a:lnTo>
                  <a:cubicBezTo>
                    <a:pt x="59" y="72051"/>
                    <a:pt x="30" y="72051"/>
                    <a:pt x="15" y="72051"/>
                  </a:cubicBezTo>
                  <a:lnTo>
                    <a:pt x="15" y="73599"/>
                  </a:lnTo>
                  <a:cubicBezTo>
                    <a:pt x="30" y="73599"/>
                    <a:pt x="59" y="73614"/>
                    <a:pt x="74" y="73614"/>
                  </a:cubicBezTo>
                  <a:cubicBezTo>
                    <a:pt x="103" y="73614"/>
                    <a:pt x="133" y="73620"/>
                    <a:pt x="162" y="73620"/>
                  </a:cubicBezTo>
                  <a:cubicBezTo>
                    <a:pt x="177" y="73620"/>
                    <a:pt x="192" y="73618"/>
                    <a:pt x="206" y="73614"/>
                  </a:cubicBezTo>
                  <a:lnTo>
                    <a:pt x="280" y="73614"/>
                  </a:lnTo>
                  <a:lnTo>
                    <a:pt x="4318" y="80584"/>
                  </a:lnTo>
                  <a:lnTo>
                    <a:pt x="781" y="86185"/>
                  </a:lnTo>
                  <a:cubicBezTo>
                    <a:pt x="693" y="85890"/>
                    <a:pt x="413" y="85698"/>
                    <a:pt x="118" y="85698"/>
                  </a:cubicBezTo>
                  <a:lnTo>
                    <a:pt x="15" y="85698"/>
                  </a:lnTo>
                  <a:lnTo>
                    <a:pt x="15" y="87275"/>
                  </a:lnTo>
                  <a:lnTo>
                    <a:pt x="74" y="87275"/>
                  </a:lnTo>
                  <a:cubicBezTo>
                    <a:pt x="236" y="87275"/>
                    <a:pt x="398" y="87216"/>
                    <a:pt x="531" y="87128"/>
                  </a:cubicBezTo>
                  <a:cubicBezTo>
                    <a:pt x="560" y="87128"/>
                    <a:pt x="604" y="87128"/>
                    <a:pt x="634" y="87098"/>
                  </a:cubicBezTo>
                  <a:lnTo>
                    <a:pt x="6160" y="83753"/>
                  </a:lnTo>
                  <a:lnTo>
                    <a:pt x="14870" y="98785"/>
                  </a:lnTo>
                  <a:cubicBezTo>
                    <a:pt x="14737" y="98962"/>
                    <a:pt x="14664" y="99183"/>
                    <a:pt x="14693" y="99404"/>
                  </a:cubicBezTo>
                  <a:lnTo>
                    <a:pt x="16211" y="99404"/>
                  </a:lnTo>
                  <a:cubicBezTo>
                    <a:pt x="16226" y="99330"/>
                    <a:pt x="16226" y="99271"/>
                    <a:pt x="16211" y="99198"/>
                  </a:cubicBezTo>
                  <a:lnTo>
                    <a:pt x="30978" y="90827"/>
                  </a:lnTo>
                  <a:lnTo>
                    <a:pt x="35546" y="98564"/>
                  </a:lnTo>
                  <a:cubicBezTo>
                    <a:pt x="35414" y="98711"/>
                    <a:pt x="35340" y="98888"/>
                    <a:pt x="35340" y="99080"/>
                  </a:cubicBezTo>
                  <a:lnTo>
                    <a:pt x="35340" y="99212"/>
                  </a:lnTo>
                  <a:cubicBezTo>
                    <a:pt x="35340" y="99271"/>
                    <a:pt x="35355" y="99345"/>
                    <a:pt x="35370" y="99404"/>
                  </a:cubicBezTo>
                  <a:lnTo>
                    <a:pt x="36902" y="99404"/>
                  </a:lnTo>
                  <a:cubicBezTo>
                    <a:pt x="36917" y="99345"/>
                    <a:pt x="36932" y="99271"/>
                    <a:pt x="36932" y="99212"/>
                  </a:cubicBezTo>
                  <a:lnTo>
                    <a:pt x="36932" y="99139"/>
                  </a:lnTo>
                  <a:lnTo>
                    <a:pt x="46717" y="91328"/>
                  </a:lnTo>
                  <a:lnTo>
                    <a:pt x="67055" y="99315"/>
                  </a:lnTo>
                  <a:lnTo>
                    <a:pt x="67055" y="99404"/>
                  </a:lnTo>
                  <a:lnTo>
                    <a:pt x="68573" y="99404"/>
                  </a:lnTo>
                  <a:cubicBezTo>
                    <a:pt x="68587" y="99242"/>
                    <a:pt x="68558" y="99065"/>
                    <a:pt x="68470" y="98918"/>
                  </a:cubicBezTo>
                  <a:lnTo>
                    <a:pt x="70489" y="96427"/>
                  </a:lnTo>
                  <a:lnTo>
                    <a:pt x="73937" y="99257"/>
                  </a:lnTo>
                  <a:cubicBezTo>
                    <a:pt x="73937" y="99301"/>
                    <a:pt x="73937" y="99360"/>
                    <a:pt x="73937" y="99404"/>
                  </a:cubicBezTo>
                  <a:lnTo>
                    <a:pt x="75470" y="99404"/>
                  </a:lnTo>
                  <a:cubicBezTo>
                    <a:pt x="75485" y="99183"/>
                    <a:pt x="75411" y="98947"/>
                    <a:pt x="75263" y="98770"/>
                  </a:cubicBezTo>
                  <a:lnTo>
                    <a:pt x="83708" y="89191"/>
                  </a:lnTo>
                  <a:lnTo>
                    <a:pt x="98593" y="99094"/>
                  </a:lnTo>
                  <a:cubicBezTo>
                    <a:pt x="98593" y="99212"/>
                    <a:pt x="98622" y="99315"/>
                    <a:pt x="98652" y="99419"/>
                  </a:cubicBezTo>
                  <a:lnTo>
                    <a:pt x="99433" y="99419"/>
                  </a:lnTo>
                  <a:lnTo>
                    <a:pt x="99433" y="98299"/>
                  </a:lnTo>
                  <a:lnTo>
                    <a:pt x="99344" y="98299"/>
                  </a:lnTo>
                  <a:lnTo>
                    <a:pt x="88837" y="84740"/>
                  </a:lnTo>
                  <a:cubicBezTo>
                    <a:pt x="89087" y="84372"/>
                    <a:pt x="89013" y="83856"/>
                    <a:pt x="88674" y="83576"/>
                  </a:cubicBezTo>
                  <a:lnTo>
                    <a:pt x="99418" y="71388"/>
                  </a:lnTo>
                  <a:lnTo>
                    <a:pt x="99418" y="69635"/>
                  </a:lnTo>
                  <a:lnTo>
                    <a:pt x="95513" y="65552"/>
                  </a:lnTo>
                  <a:lnTo>
                    <a:pt x="99108" y="61116"/>
                  </a:lnTo>
                  <a:cubicBezTo>
                    <a:pt x="99197" y="61190"/>
                    <a:pt x="99300" y="61249"/>
                    <a:pt x="99418" y="61278"/>
                  </a:cubicBezTo>
                  <a:lnTo>
                    <a:pt x="99418" y="59731"/>
                  </a:lnTo>
                  <a:cubicBezTo>
                    <a:pt x="99374" y="59746"/>
                    <a:pt x="99330" y="59760"/>
                    <a:pt x="99285" y="59775"/>
                  </a:cubicBezTo>
                  <a:lnTo>
                    <a:pt x="93479" y="49975"/>
                  </a:lnTo>
                  <a:lnTo>
                    <a:pt x="99418" y="43903"/>
                  </a:lnTo>
                  <a:lnTo>
                    <a:pt x="99418" y="42282"/>
                  </a:lnTo>
                  <a:cubicBezTo>
                    <a:pt x="99271" y="42341"/>
                    <a:pt x="99153" y="42459"/>
                    <a:pt x="99079" y="42606"/>
                  </a:cubicBezTo>
                  <a:lnTo>
                    <a:pt x="87112" y="39202"/>
                  </a:lnTo>
                  <a:lnTo>
                    <a:pt x="85270" y="36078"/>
                  </a:lnTo>
                  <a:cubicBezTo>
                    <a:pt x="85535" y="36004"/>
                    <a:pt x="85742" y="35768"/>
                    <a:pt x="85786" y="35488"/>
                  </a:cubicBezTo>
                  <a:lnTo>
                    <a:pt x="99344" y="27265"/>
                  </a:lnTo>
                  <a:cubicBezTo>
                    <a:pt x="99374" y="27265"/>
                    <a:pt x="99388" y="27279"/>
                    <a:pt x="99418" y="27294"/>
                  </a:cubicBezTo>
                  <a:lnTo>
                    <a:pt x="99418" y="25349"/>
                  </a:lnTo>
                  <a:lnTo>
                    <a:pt x="95645" y="18820"/>
                  </a:lnTo>
                  <a:lnTo>
                    <a:pt x="99167" y="13220"/>
                  </a:lnTo>
                  <a:cubicBezTo>
                    <a:pt x="99212" y="13367"/>
                    <a:pt x="99300" y="13485"/>
                    <a:pt x="99418" y="13574"/>
                  </a:cubicBezTo>
                  <a:lnTo>
                    <a:pt x="99418" y="12262"/>
                  </a:lnTo>
                  <a:cubicBezTo>
                    <a:pt x="99388" y="12262"/>
                    <a:pt x="99344" y="12277"/>
                    <a:pt x="99315" y="12292"/>
                  </a:cubicBezTo>
                  <a:lnTo>
                    <a:pt x="93788" y="15637"/>
                  </a:lnTo>
                  <a:lnTo>
                    <a:pt x="85093" y="605"/>
                  </a:lnTo>
                  <a:cubicBezTo>
                    <a:pt x="85226" y="428"/>
                    <a:pt x="85285" y="207"/>
                    <a:pt x="85270" y="1"/>
                  </a:cubicBezTo>
                  <a:lnTo>
                    <a:pt x="83737" y="1"/>
                  </a:lnTo>
                  <a:cubicBezTo>
                    <a:pt x="83737" y="60"/>
                    <a:pt x="83737" y="133"/>
                    <a:pt x="83737" y="192"/>
                  </a:cubicBezTo>
                  <a:lnTo>
                    <a:pt x="68985" y="8563"/>
                  </a:lnTo>
                  <a:lnTo>
                    <a:pt x="64417" y="841"/>
                  </a:lnTo>
                  <a:cubicBezTo>
                    <a:pt x="64549" y="693"/>
                    <a:pt x="64608" y="516"/>
                    <a:pt x="64623" y="325"/>
                  </a:cubicBezTo>
                  <a:lnTo>
                    <a:pt x="64623" y="192"/>
                  </a:lnTo>
                  <a:cubicBezTo>
                    <a:pt x="64623" y="133"/>
                    <a:pt x="64608" y="60"/>
                    <a:pt x="64594" y="1"/>
                  </a:cubicBezTo>
                  <a:lnTo>
                    <a:pt x="63061" y="1"/>
                  </a:lnTo>
                  <a:cubicBezTo>
                    <a:pt x="63046" y="60"/>
                    <a:pt x="63032" y="133"/>
                    <a:pt x="63032" y="192"/>
                  </a:cubicBezTo>
                  <a:lnTo>
                    <a:pt x="63032" y="266"/>
                  </a:lnTo>
                  <a:lnTo>
                    <a:pt x="53246" y="8077"/>
                  </a:lnTo>
                  <a:lnTo>
                    <a:pt x="32923" y="89"/>
                  </a:lnTo>
                  <a:cubicBezTo>
                    <a:pt x="32923" y="60"/>
                    <a:pt x="32923" y="30"/>
                    <a:pt x="32923" y="1"/>
                  </a:cubicBezTo>
                  <a:lnTo>
                    <a:pt x="31391" y="1"/>
                  </a:lnTo>
                  <a:cubicBezTo>
                    <a:pt x="31376" y="163"/>
                    <a:pt x="31405" y="340"/>
                    <a:pt x="31494" y="487"/>
                  </a:cubicBezTo>
                  <a:lnTo>
                    <a:pt x="29475" y="2978"/>
                  </a:lnTo>
                  <a:lnTo>
                    <a:pt x="26026" y="148"/>
                  </a:lnTo>
                  <a:cubicBezTo>
                    <a:pt x="26026" y="89"/>
                    <a:pt x="26026" y="45"/>
                    <a:pt x="26026" y="1"/>
                  </a:cubicBezTo>
                  <a:lnTo>
                    <a:pt x="24493" y="1"/>
                  </a:lnTo>
                  <a:cubicBezTo>
                    <a:pt x="24479" y="222"/>
                    <a:pt x="24552" y="458"/>
                    <a:pt x="24700" y="620"/>
                  </a:cubicBezTo>
                  <a:lnTo>
                    <a:pt x="16255" y="10214"/>
                  </a:lnTo>
                  <a:lnTo>
                    <a:pt x="1371" y="310"/>
                  </a:lnTo>
                  <a:cubicBezTo>
                    <a:pt x="1371" y="207"/>
                    <a:pt x="1341" y="89"/>
                    <a:pt x="1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-11275" y="1256350"/>
            <a:ext cx="9155400" cy="388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6"/>
          <p:cNvCxnSpPr/>
          <p:nvPr/>
        </p:nvCxnSpPr>
        <p:spPr>
          <a:xfrm>
            <a:off x="0" y="125635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7"/>
          <p:cNvGrpSpPr/>
          <p:nvPr/>
        </p:nvGrpSpPr>
        <p:grpSpPr>
          <a:xfrm rot="10800000" flipH="1">
            <a:off x="93061" y="-70"/>
            <a:ext cx="8957864" cy="5143442"/>
            <a:chOff x="1599575" y="2987725"/>
            <a:chExt cx="4328725" cy="2485475"/>
          </a:xfrm>
        </p:grpSpPr>
        <p:sp>
          <p:nvSpPr>
            <p:cNvPr id="50" name="Google Shape;50;p7"/>
            <p:cNvSpPr/>
            <p:nvPr/>
          </p:nvSpPr>
          <p:spPr>
            <a:xfrm>
              <a:off x="1599575" y="2987725"/>
              <a:ext cx="1846600" cy="2485475"/>
            </a:xfrm>
            <a:custGeom>
              <a:avLst/>
              <a:gdLst/>
              <a:ahLst/>
              <a:cxnLst/>
              <a:rect l="l" t="t" r="r" b="b"/>
              <a:pathLst>
                <a:path w="73864" h="99419" extrusionOk="0">
                  <a:moveTo>
                    <a:pt x="10729" y="693"/>
                  </a:moveTo>
                  <a:lnTo>
                    <a:pt x="20190" y="8254"/>
                  </a:lnTo>
                  <a:lnTo>
                    <a:pt x="11304" y="11746"/>
                  </a:lnTo>
                  <a:cubicBezTo>
                    <a:pt x="11184" y="11654"/>
                    <a:pt x="11042" y="11597"/>
                    <a:pt x="10886" y="11597"/>
                  </a:cubicBezTo>
                  <a:cubicBezTo>
                    <a:pt x="10868" y="11597"/>
                    <a:pt x="10850" y="11597"/>
                    <a:pt x="10832" y="11599"/>
                  </a:cubicBezTo>
                  <a:cubicBezTo>
                    <a:pt x="10813" y="11597"/>
                    <a:pt x="10794" y="11596"/>
                    <a:pt x="10776" y="11596"/>
                  </a:cubicBezTo>
                  <a:cubicBezTo>
                    <a:pt x="10648" y="11596"/>
                    <a:pt x="10522" y="11640"/>
                    <a:pt x="10419" y="11717"/>
                  </a:cubicBezTo>
                  <a:lnTo>
                    <a:pt x="5217" y="8769"/>
                  </a:lnTo>
                  <a:lnTo>
                    <a:pt x="9771" y="1076"/>
                  </a:lnTo>
                  <a:cubicBezTo>
                    <a:pt x="9845" y="1106"/>
                    <a:pt x="9948" y="1121"/>
                    <a:pt x="10036" y="1121"/>
                  </a:cubicBezTo>
                  <a:cubicBezTo>
                    <a:pt x="10331" y="1106"/>
                    <a:pt x="10596" y="944"/>
                    <a:pt x="10729" y="693"/>
                  </a:cubicBezTo>
                  <a:close/>
                  <a:moveTo>
                    <a:pt x="47985" y="546"/>
                  </a:moveTo>
                  <a:cubicBezTo>
                    <a:pt x="48124" y="741"/>
                    <a:pt x="48342" y="857"/>
                    <a:pt x="48576" y="857"/>
                  </a:cubicBezTo>
                  <a:cubicBezTo>
                    <a:pt x="48590" y="857"/>
                    <a:pt x="48604" y="856"/>
                    <a:pt x="48618" y="855"/>
                  </a:cubicBezTo>
                  <a:cubicBezTo>
                    <a:pt x="48677" y="855"/>
                    <a:pt x="48751" y="855"/>
                    <a:pt x="48810" y="826"/>
                  </a:cubicBezTo>
                  <a:lnTo>
                    <a:pt x="57284" y="10435"/>
                  </a:lnTo>
                  <a:lnTo>
                    <a:pt x="53157" y="13191"/>
                  </a:lnTo>
                  <a:cubicBezTo>
                    <a:pt x="53052" y="13111"/>
                    <a:pt x="52910" y="13056"/>
                    <a:pt x="52776" y="13056"/>
                  </a:cubicBezTo>
                  <a:cubicBezTo>
                    <a:pt x="52761" y="13056"/>
                    <a:pt x="52745" y="13056"/>
                    <a:pt x="52730" y="13058"/>
                  </a:cubicBezTo>
                  <a:cubicBezTo>
                    <a:pt x="52671" y="13058"/>
                    <a:pt x="52627" y="13058"/>
                    <a:pt x="52583" y="13073"/>
                  </a:cubicBezTo>
                  <a:lnTo>
                    <a:pt x="44639" y="3287"/>
                  </a:lnTo>
                  <a:lnTo>
                    <a:pt x="47985" y="546"/>
                  </a:lnTo>
                  <a:close/>
                  <a:moveTo>
                    <a:pt x="40940" y="516"/>
                  </a:moveTo>
                  <a:lnTo>
                    <a:pt x="28001" y="13972"/>
                  </a:lnTo>
                  <a:lnTo>
                    <a:pt x="20986" y="8371"/>
                  </a:lnTo>
                  <a:lnTo>
                    <a:pt x="40940" y="516"/>
                  </a:lnTo>
                  <a:close/>
                  <a:moveTo>
                    <a:pt x="72596" y="738"/>
                  </a:moveTo>
                  <a:cubicBezTo>
                    <a:pt x="72655" y="841"/>
                    <a:pt x="72729" y="929"/>
                    <a:pt x="72832" y="1003"/>
                  </a:cubicBezTo>
                  <a:lnTo>
                    <a:pt x="62427" y="14428"/>
                  </a:lnTo>
                  <a:cubicBezTo>
                    <a:pt x="62339" y="14384"/>
                    <a:pt x="62236" y="14370"/>
                    <a:pt x="62133" y="14370"/>
                  </a:cubicBezTo>
                  <a:cubicBezTo>
                    <a:pt x="61897" y="14370"/>
                    <a:pt x="61676" y="14473"/>
                    <a:pt x="61528" y="14650"/>
                  </a:cubicBezTo>
                  <a:lnTo>
                    <a:pt x="57888" y="10508"/>
                  </a:lnTo>
                  <a:lnTo>
                    <a:pt x="72596" y="738"/>
                  </a:lnTo>
                  <a:close/>
                  <a:moveTo>
                    <a:pt x="41279" y="738"/>
                  </a:moveTo>
                  <a:cubicBezTo>
                    <a:pt x="41412" y="811"/>
                    <a:pt x="41559" y="855"/>
                    <a:pt x="41721" y="855"/>
                  </a:cubicBezTo>
                  <a:cubicBezTo>
                    <a:pt x="41839" y="855"/>
                    <a:pt x="41972" y="826"/>
                    <a:pt x="42090" y="767"/>
                  </a:cubicBezTo>
                  <a:lnTo>
                    <a:pt x="44079" y="3228"/>
                  </a:lnTo>
                  <a:lnTo>
                    <a:pt x="29828" y="14885"/>
                  </a:lnTo>
                  <a:cubicBezTo>
                    <a:pt x="29681" y="14723"/>
                    <a:pt x="29475" y="14635"/>
                    <a:pt x="29254" y="14635"/>
                  </a:cubicBezTo>
                  <a:cubicBezTo>
                    <a:pt x="29136" y="14635"/>
                    <a:pt x="29033" y="14664"/>
                    <a:pt x="28929" y="14709"/>
                  </a:cubicBezTo>
                  <a:lnTo>
                    <a:pt x="28310" y="14222"/>
                  </a:lnTo>
                  <a:lnTo>
                    <a:pt x="41279" y="738"/>
                  </a:lnTo>
                  <a:close/>
                  <a:moveTo>
                    <a:pt x="5011" y="9108"/>
                  </a:moveTo>
                  <a:lnTo>
                    <a:pt x="10154" y="12012"/>
                  </a:lnTo>
                  <a:cubicBezTo>
                    <a:pt x="10125" y="12085"/>
                    <a:pt x="10095" y="12144"/>
                    <a:pt x="10080" y="12218"/>
                  </a:cubicBezTo>
                  <a:lnTo>
                    <a:pt x="1076" y="15770"/>
                  </a:lnTo>
                  <a:lnTo>
                    <a:pt x="5011" y="9108"/>
                  </a:lnTo>
                  <a:close/>
                  <a:moveTo>
                    <a:pt x="20544" y="8534"/>
                  </a:moveTo>
                  <a:lnTo>
                    <a:pt x="27721" y="14252"/>
                  </a:lnTo>
                  <a:lnTo>
                    <a:pt x="23403" y="18761"/>
                  </a:lnTo>
                  <a:cubicBezTo>
                    <a:pt x="23359" y="18761"/>
                    <a:pt x="23329" y="18747"/>
                    <a:pt x="23300" y="18747"/>
                  </a:cubicBezTo>
                  <a:cubicBezTo>
                    <a:pt x="23182" y="18747"/>
                    <a:pt x="23064" y="18776"/>
                    <a:pt x="22961" y="18820"/>
                  </a:cubicBezTo>
                  <a:lnTo>
                    <a:pt x="11598" y="12380"/>
                  </a:lnTo>
                  <a:cubicBezTo>
                    <a:pt x="11598" y="12277"/>
                    <a:pt x="11584" y="12174"/>
                    <a:pt x="11539" y="12071"/>
                  </a:cubicBezTo>
                  <a:lnTo>
                    <a:pt x="20544" y="8534"/>
                  </a:lnTo>
                  <a:close/>
                  <a:moveTo>
                    <a:pt x="28030" y="14502"/>
                  </a:moveTo>
                  <a:lnTo>
                    <a:pt x="28620" y="14974"/>
                  </a:lnTo>
                  <a:cubicBezTo>
                    <a:pt x="28458" y="15239"/>
                    <a:pt x="28443" y="15593"/>
                    <a:pt x="28605" y="15873"/>
                  </a:cubicBezTo>
                  <a:lnTo>
                    <a:pt x="24169" y="19513"/>
                  </a:lnTo>
                  <a:lnTo>
                    <a:pt x="24051" y="19454"/>
                  </a:lnTo>
                  <a:cubicBezTo>
                    <a:pt x="24037" y="19248"/>
                    <a:pt x="23933" y="19056"/>
                    <a:pt x="23786" y="18923"/>
                  </a:cubicBezTo>
                  <a:lnTo>
                    <a:pt x="28030" y="14502"/>
                  </a:lnTo>
                  <a:close/>
                  <a:moveTo>
                    <a:pt x="57549" y="10729"/>
                  </a:moveTo>
                  <a:lnTo>
                    <a:pt x="61366" y="15062"/>
                  </a:lnTo>
                  <a:cubicBezTo>
                    <a:pt x="61351" y="15269"/>
                    <a:pt x="61396" y="15475"/>
                    <a:pt x="61499" y="15637"/>
                  </a:cubicBezTo>
                  <a:lnTo>
                    <a:pt x="58153" y="19955"/>
                  </a:lnTo>
                  <a:lnTo>
                    <a:pt x="53437" y="14134"/>
                  </a:lnTo>
                  <a:cubicBezTo>
                    <a:pt x="53511" y="13927"/>
                    <a:pt x="53496" y="13692"/>
                    <a:pt x="53408" y="13485"/>
                  </a:cubicBezTo>
                  <a:lnTo>
                    <a:pt x="57549" y="10729"/>
                  </a:lnTo>
                  <a:close/>
                  <a:moveTo>
                    <a:pt x="44330" y="3538"/>
                  </a:moveTo>
                  <a:lnTo>
                    <a:pt x="52200" y="13250"/>
                  </a:lnTo>
                  <a:cubicBezTo>
                    <a:pt x="52008" y="13441"/>
                    <a:pt x="51920" y="13706"/>
                    <a:pt x="51964" y="13986"/>
                  </a:cubicBezTo>
                  <a:lnTo>
                    <a:pt x="38892" y="22681"/>
                  </a:lnTo>
                  <a:lnTo>
                    <a:pt x="30020" y="15593"/>
                  </a:lnTo>
                  <a:cubicBezTo>
                    <a:pt x="30035" y="15475"/>
                    <a:pt x="30035" y="15357"/>
                    <a:pt x="30005" y="15254"/>
                  </a:cubicBezTo>
                  <a:lnTo>
                    <a:pt x="44330" y="3538"/>
                  </a:lnTo>
                  <a:close/>
                  <a:moveTo>
                    <a:pt x="22695" y="20058"/>
                  </a:moveTo>
                  <a:cubicBezTo>
                    <a:pt x="22813" y="20206"/>
                    <a:pt x="22975" y="20294"/>
                    <a:pt x="23167" y="20323"/>
                  </a:cubicBezTo>
                  <a:lnTo>
                    <a:pt x="19733" y="23124"/>
                  </a:lnTo>
                  <a:lnTo>
                    <a:pt x="19733" y="23124"/>
                  </a:lnTo>
                  <a:lnTo>
                    <a:pt x="22695" y="20058"/>
                  </a:lnTo>
                  <a:close/>
                  <a:moveTo>
                    <a:pt x="29858" y="15961"/>
                  </a:moveTo>
                  <a:lnTo>
                    <a:pt x="38553" y="22902"/>
                  </a:lnTo>
                  <a:lnTo>
                    <a:pt x="35340" y="25054"/>
                  </a:lnTo>
                  <a:cubicBezTo>
                    <a:pt x="35207" y="24921"/>
                    <a:pt x="35016" y="24848"/>
                    <a:pt x="34824" y="24848"/>
                  </a:cubicBezTo>
                  <a:cubicBezTo>
                    <a:pt x="34559" y="24848"/>
                    <a:pt x="34323" y="24980"/>
                    <a:pt x="34176" y="25201"/>
                  </a:cubicBezTo>
                  <a:lnTo>
                    <a:pt x="24538" y="19734"/>
                  </a:lnTo>
                  <a:lnTo>
                    <a:pt x="28900" y="16153"/>
                  </a:lnTo>
                  <a:cubicBezTo>
                    <a:pt x="29018" y="16197"/>
                    <a:pt x="29136" y="16226"/>
                    <a:pt x="29254" y="16226"/>
                  </a:cubicBezTo>
                  <a:cubicBezTo>
                    <a:pt x="29268" y="16227"/>
                    <a:pt x="29283" y="16228"/>
                    <a:pt x="29298" y="16228"/>
                  </a:cubicBezTo>
                  <a:cubicBezTo>
                    <a:pt x="29517" y="16228"/>
                    <a:pt x="29720" y="16127"/>
                    <a:pt x="29858" y="15961"/>
                  </a:cubicBezTo>
                  <a:close/>
                  <a:moveTo>
                    <a:pt x="38892" y="23168"/>
                  </a:moveTo>
                  <a:lnTo>
                    <a:pt x="47189" y="29785"/>
                  </a:lnTo>
                  <a:lnTo>
                    <a:pt x="35591" y="25806"/>
                  </a:lnTo>
                  <a:cubicBezTo>
                    <a:pt x="35605" y="25658"/>
                    <a:pt x="35605" y="25511"/>
                    <a:pt x="35561" y="25378"/>
                  </a:cubicBezTo>
                  <a:lnTo>
                    <a:pt x="38892" y="23168"/>
                  </a:lnTo>
                  <a:close/>
                  <a:moveTo>
                    <a:pt x="52126" y="14355"/>
                  </a:moveTo>
                  <a:cubicBezTo>
                    <a:pt x="52264" y="14534"/>
                    <a:pt x="52467" y="14636"/>
                    <a:pt x="52686" y="14636"/>
                  </a:cubicBezTo>
                  <a:cubicBezTo>
                    <a:pt x="52700" y="14636"/>
                    <a:pt x="52715" y="14636"/>
                    <a:pt x="52730" y="14635"/>
                  </a:cubicBezTo>
                  <a:cubicBezTo>
                    <a:pt x="52748" y="14636"/>
                    <a:pt x="52766" y="14637"/>
                    <a:pt x="52784" y="14637"/>
                  </a:cubicBezTo>
                  <a:cubicBezTo>
                    <a:pt x="52942" y="14637"/>
                    <a:pt x="53097" y="14579"/>
                    <a:pt x="53216" y="14473"/>
                  </a:cubicBezTo>
                  <a:lnTo>
                    <a:pt x="57918" y="20279"/>
                  </a:lnTo>
                  <a:lnTo>
                    <a:pt x="49989" y="30536"/>
                  </a:lnTo>
                  <a:cubicBezTo>
                    <a:pt x="49873" y="30459"/>
                    <a:pt x="49735" y="30416"/>
                    <a:pt x="49594" y="30416"/>
                  </a:cubicBezTo>
                  <a:cubicBezTo>
                    <a:pt x="49576" y="30416"/>
                    <a:pt x="49558" y="30416"/>
                    <a:pt x="49541" y="30418"/>
                  </a:cubicBezTo>
                  <a:lnTo>
                    <a:pt x="49541" y="30418"/>
                  </a:lnTo>
                  <a:cubicBezTo>
                    <a:pt x="49522" y="30416"/>
                    <a:pt x="49503" y="30415"/>
                    <a:pt x="49484" y="30415"/>
                  </a:cubicBezTo>
                  <a:cubicBezTo>
                    <a:pt x="49388" y="30415"/>
                    <a:pt x="49293" y="30441"/>
                    <a:pt x="49208" y="30477"/>
                  </a:cubicBezTo>
                  <a:lnTo>
                    <a:pt x="48309" y="30168"/>
                  </a:lnTo>
                  <a:lnTo>
                    <a:pt x="39231" y="22932"/>
                  </a:lnTo>
                  <a:lnTo>
                    <a:pt x="52126" y="14355"/>
                  </a:lnTo>
                  <a:close/>
                  <a:moveTo>
                    <a:pt x="24199" y="19984"/>
                  </a:moveTo>
                  <a:lnTo>
                    <a:pt x="34058" y="25585"/>
                  </a:lnTo>
                  <a:cubicBezTo>
                    <a:pt x="34058" y="25614"/>
                    <a:pt x="34058" y="25644"/>
                    <a:pt x="34058" y="25688"/>
                  </a:cubicBezTo>
                  <a:lnTo>
                    <a:pt x="11038" y="32261"/>
                  </a:lnTo>
                  <a:lnTo>
                    <a:pt x="11009" y="32202"/>
                  </a:lnTo>
                  <a:lnTo>
                    <a:pt x="17420" y="25540"/>
                  </a:lnTo>
                  <a:lnTo>
                    <a:pt x="24199" y="19984"/>
                  </a:lnTo>
                  <a:close/>
                  <a:moveTo>
                    <a:pt x="14826" y="27648"/>
                  </a:moveTo>
                  <a:lnTo>
                    <a:pt x="10758" y="31892"/>
                  </a:lnTo>
                  <a:cubicBezTo>
                    <a:pt x="10626" y="31789"/>
                    <a:pt x="10463" y="31745"/>
                    <a:pt x="10301" y="31745"/>
                  </a:cubicBezTo>
                  <a:cubicBezTo>
                    <a:pt x="9727" y="31745"/>
                    <a:pt x="9476" y="32246"/>
                    <a:pt x="9550" y="32688"/>
                  </a:cubicBezTo>
                  <a:lnTo>
                    <a:pt x="8931" y="32865"/>
                  </a:lnTo>
                  <a:cubicBezTo>
                    <a:pt x="8946" y="32732"/>
                    <a:pt x="8946" y="32600"/>
                    <a:pt x="8931" y="32482"/>
                  </a:cubicBezTo>
                  <a:lnTo>
                    <a:pt x="14826" y="27648"/>
                  </a:lnTo>
                  <a:close/>
                  <a:moveTo>
                    <a:pt x="9609" y="33086"/>
                  </a:moveTo>
                  <a:lnTo>
                    <a:pt x="9329" y="33381"/>
                  </a:lnTo>
                  <a:lnTo>
                    <a:pt x="9093" y="33233"/>
                  </a:lnTo>
                  <a:lnTo>
                    <a:pt x="9609" y="33086"/>
                  </a:lnTo>
                  <a:close/>
                  <a:moveTo>
                    <a:pt x="61808" y="15887"/>
                  </a:moveTo>
                  <a:cubicBezTo>
                    <a:pt x="61911" y="15932"/>
                    <a:pt x="62015" y="15961"/>
                    <a:pt x="62133" y="15961"/>
                  </a:cubicBezTo>
                  <a:lnTo>
                    <a:pt x="62162" y="15961"/>
                  </a:lnTo>
                  <a:lnTo>
                    <a:pt x="73230" y="28517"/>
                  </a:lnTo>
                  <a:cubicBezTo>
                    <a:pt x="73009" y="28783"/>
                    <a:pt x="72964" y="29136"/>
                    <a:pt x="73097" y="29446"/>
                  </a:cubicBezTo>
                  <a:lnTo>
                    <a:pt x="69162" y="33528"/>
                  </a:lnTo>
                  <a:lnTo>
                    <a:pt x="58419" y="20264"/>
                  </a:lnTo>
                  <a:lnTo>
                    <a:pt x="61808" y="15887"/>
                  </a:lnTo>
                  <a:close/>
                  <a:moveTo>
                    <a:pt x="58168" y="20589"/>
                  </a:moveTo>
                  <a:lnTo>
                    <a:pt x="68882" y="33823"/>
                  </a:lnTo>
                  <a:lnTo>
                    <a:pt x="66406" y="36402"/>
                  </a:lnTo>
                  <a:lnTo>
                    <a:pt x="50239" y="30846"/>
                  </a:lnTo>
                  <a:lnTo>
                    <a:pt x="58168" y="20589"/>
                  </a:lnTo>
                  <a:close/>
                  <a:moveTo>
                    <a:pt x="69133" y="34132"/>
                  </a:moveTo>
                  <a:lnTo>
                    <a:pt x="72743" y="38568"/>
                  </a:lnTo>
                  <a:lnTo>
                    <a:pt x="66819" y="36549"/>
                  </a:lnTo>
                  <a:lnTo>
                    <a:pt x="69133" y="34132"/>
                  </a:lnTo>
                  <a:close/>
                  <a:moveTo>
                    <a:pt x="35429" y="26174"/>
                  </a:moveTo>
                  <a:lnTo>
                    <a:pt x="48117" y="30536"/>
                  </a:lnTo>
                  <a:lnTo>
                    <a:pt x="48795" y="31067"/>
                  </a:lnTo>
                  <a:cubicBezTo>
                    <a:pt x="48751" y="31317"/>
                    <a:pt x="48810" y="31568"/>
                    <a:pt x="48972" y="31774"/>
                  </a:cubicBezTo>
                  <a:lnTo>
                    <a:pt x="48987" y="31774"/>
                  </a:lnTo>
                  <a:lnTo>
                    <a:pt x="43077" y="38612"/>
                  </a:lnTo>
                  <a:lnTo>
                    <a:pt x="35296" y="26292"/>
                  </a:lnTo>
                  <a:cubicBezTo>
                    <a:pt x="35340" y="26263"/>
                    <a:pt x="35384" y="26218"/>
                    <a:pt x="35429" y="26174"/>
                  </a:cubicBezTo>
                  <a:close/>
                  <a:moveTo>
                    <a:pt x="34117" y="26086"/>
                  </a:moveTo>
                  <a:lnTo>
                    <a:pt x="21472" y="40735"/>
                  </a:lnTo>
                  <a:lnTo>
                    <a:pt x="9682" y="33587"/>
                  </a:lnTo>
                  <a:lnTo>
                    <a:pt x="9992" y="33263"/>
                  </a:lnTo>
                  <a:cubicBezTo>
                    <a:pt x="10095" y="33307"/>
                    <a:pt x="10213" y="33322"/>
                    <a:pt x="10316" y="33322"/>
                  </a:cubicBezTo>
                  <a:cubicBezTo>
                    <a:pt x="10326" y="33322"/>
                    <a:pt x="10335" y="33322"/>
                    <a:pt x="10345" y="33322"/>
                  </a:cubicBezTo>
                  <a:cubicBezTo>
                    <a:pt x="10716" y="33322"/>
                    <a:pt x="11039" y="33046"/>
                    <a:pt x="11068" y="32659"/>
                  </a:cubicBezTo>
                  <a:lnTo>
                    <a:pt x="34117" y="26086"/>
                  </a:lnTo>
                  <a:close/>
                  <a:moveTo>
                    <a:pt x="50298" y="31288"/>
                  </a:moveTo>
                  <a:lnTo>
                    <a:pt x="66097" y="36711"/>
                  </a:lnTo>
                  <a:lnTo>
                    <a:pt x="61027" y="41987"/>
                  </a:lnTo>
                  <a:cubicBezTo>
                    <a:pt x="60895" y="41869"/>
                    <a:pt x="60718" y="41810"/>
                    <a:pt x="60541" y="41810"/>
                  </a:cubicBezTo>
                  <a:cubicBezTo>
                    <a:pt x="60379" y="41810"/>
                    <a:pt x="60231" y="41855"/>
                    <a:pt x="60099" y="41943"/>
                  </a:cubicBezTo>
                  <a:lnTo>
                    <a:pt x="50122" y="31730"/>
                  </a:lnTo>
                  <a:cubicBezTo>
                    <a:pt x="50225" y="31597"/>
                    <a:pt x="50284" y="31450"/>
                    <a:pt x="50298" y="31288"/>
                  </a:cubicBezTo>
                  <a:close/>
                  <a:moveTo>
                    <a:pt x="66509" y="36859"/>
                  </a:moveTo>
                  <a:lnTo>
                    <a:pt x="72773" y="39010"/>
                  </a:lnTo>
                  <a:cubicBezTo>
                    <a:pt x="72788" y="39055"/>
                    <a:pt x="72788" y="39114"/>
                    <a:pt x="72802" y="39158"/>
                  </a:cubicBezTo>
                  <a:lnTo>
                    <a:pt x="64225" y="46173"/>
                  </a:lnTo>
                  <a:lnTo>
                    <a:pt x="61175" y="43063"/>
                  </a:lnTo>
                  <a:cubicBezTo>
                    <a:pt x="61307" y="42827"/>
                    <a:pt x="61337" y="42562"/>
                    <a:pt x="61263" y="42326"/>
                  </a:cubicBezTo>
                  <a:lnTo>
                    <a:pt x="66509" y="36859"/>
                  </a:lnTo>
                  <a:close/>
                  <a:moveTo>
                    <a:pt x="34426" y="26336"/>
                  </a:moveTo>
                  <a:cubicBezTo>
                    <a:pt x="34529" y="26400"/>
                    <a:pt x="34643" y="26442"/>
                    <a:pt x="34768" y="26442"/>
                  </a:cubicBezTo>
                  <a:cubicBezTo>
                    <a:pt x="34786" y="26442"/>
                    <a:pt x="34805" y="26441"/>
                    <a:pt x="34824" y="26439"/>
                  </a:cubicBezTo>
                  <a:lnTo>
                    <a:pt x="34913" y="26439"/>
                  </a:lnTo>
                  <a:lnTo>
                    <a:pt x="42812" y="38922"/>
                  </a:lnTo>
                  <a:lnTo>
                    <a:pt x="34456" y="48604"/>
                  </a:lnTo>
                  <a:lnTo>
                    <a:pt x="21811" y="40941"/>
                  </a:lnTo>
                  <a:lnTo>
                    <a:pt x="34426" y="26336"/>
                  </a:lnTo>
                  <a:close/>
                  <a:moveTo>
                    <a:pt x="72581" y="39850"/>
                  </a:moveTo>
                  <a:lnTo>
                    <a:pt x="67099" y="49120"/>
                  </a:lnTo>
                  <a:lnTo>
                    <a:pt x="64505" y="46453"/>
                  </a:lnTo>
                  <a:lnTo>
                    <a:pt x="72581" y="39850"/>
                  </a:lnTo>
                  <a:close/>
                  <a:moveTo>
                    <a:pt x="9402" y="33896"/>
                  </a:moveTo>
                  <a:lnTo>
                    <a:pt x="21207" y="41059"/>
                  </a:lnTo>
                  <a:lnTo>
                    <a:pt x="13249" y="50284"/>
                  </a:lnTo>
                  <a:lnTo>
                    <a:pt x="1371" y="43078"/>
                  </a:lnTo>
                  <a:cubicBezTo>
                    <a:pt x="1430" y="42827"/>
                    <a:pt x="1371" y="42562"/>
                    <a:pt x="1238" y="42356"/>
                  </a:cubicBezTo>
                  <a:lnTo>
                    <a:pt x="9402" y="33896"/>
                  </a:lnTo>
                  <a:close/>
                  <a:moveTo>
                    <a:pt x="49797" y="31951"/>
                  </a:moveTo>
                  <a:lnTo>
                    <a:pt x="59848" y="42253"/>
                  </a:lnTo>
                  <a:cubicBezTo>
                    <a:pt x="59716" y="42533"/>
                    <a:pt x="59760" y="42872"/>
                    <a:pt x="59937" y="43122"/>
                  </a:cubicBezTo>
                  <a:lnTo>
                    <a:pt x="51463" y="51920"/>
                  </a:lnTo>
                  <a:lnTo>
                    <a:pt x="43298" y="38966"/>
                  </a:lnTo>
                  <a:lnTo>
                    <a:pt x="49326" y="31966"/>
                  </a:lnTo>
                  <a:cubicBezTo>
                    <a:pt x="49385" y="31981"/>
                    <a:pt x="49458" y="31995"/>
                    <a:pt x="49532" y="31995"/>
                  </a:cubicBezTo>
                  <a:cubicBezTo>
                    <a:pt x="49621" y="31995"/>
                    <a:pt x="49709" y="31981"/>
                    <a:pt x="49797" y="31951"/>
                  </a:cubicBezTo>
                  <a:close/>
                  <a:moveTo>
                    <a:pt x="60880" y="43328"/>
                  </a:moveTo>
                  <a:lnTo>
                    <a:pt x="63930" y="46423"/>
                  </a:lnTo>
                  <a:lnTo>
                    <a:pt x="53423" y="55015"/>
                  </a:lnTo>
                  <a:lnTo>
                    <a:pt x="51684" y="52274"/>
                  </a:lnTo>
                  <a:lnTo>
                    <a:pt x="60261" y="43358"/>
                  </a:lnTo>
                  <a:cubicBezTo>
                    <a:pt x="60349" y="43387"/>
                    <a:pt x="60438" y="43402"/>
                    <a:pt x="60541" y="43402"/>
                  </a:cubicBezTo>
                  <a:cubicBezTo>
                    <a:pt x="60659" y="43402"/>
                    <a:pt x="60777" y="43387"/>
                    <a:pt x="60880" y="43328"/>
                  </a:cubicBezTo>
                  <a:close/>
                  <a:moveTo>
                    <a:pt x="43033" y="39290"/>
                  </a:moveTo>
                  <a:lnTo>
                    <a:pt x="51197" y="52215"/>
                  </a:lnTo>
                  <a:lnTo>
                    <a:pt x="47646" y="55899"/>
                  </a:lnTo>
                  <a:cubicBezTo>
                    <a:pt x="47526" y="55793"/>
                    <a:pt x="47372" y="55735"/>
                    <a:pt x="47213" y="55735"/>
                  </a:cubicBezTo>
                  <a:cubicBezTo>
                    <a:pt x="47195" y="55735"/>
                    <a:pt x="47177" y="55736"/>
                    <a:pt x="47159" y="55737"/>
                  </a:cubicBezTo>
                  <a:cubicBezTo>
                    <a:pt x="47145" y="55736"/>
                    <a:pt x="47130" y="55736"/>
                    <a:pt x="47115" y="55736"/>
                  </a:cubicBezTo>
                  <a:cubicBezTo>
                    <a:pt x="46924" y="55736"/>
                    <a:pt x="46736" y="55823"/>
                    <a:pt x="46599" y="55973"/>
                  </a:cubicBezTo>
                  <a:lnTo>
                    <a:pt x="34810" y="48825"/>
                  </a:lnTo>
                  <a:lnTo>
                    <a:pt x="43033" y="39290"/>
                  </a:lnTo>
                  <a:close/>
                  <a:moveTo>
                    <a:pt x="51404" y="52569"/>
                  </a:moveTo>
                  <a:lnTo>
                    <a:pt x="53099" y="55266"/>
                  </a:lnTo>
                  <a:lnTo>
                    <a:pt x="49842" y="57933"/>
                  </a:lnTo>
                  <a:lnTo>
                    <a:pt x="47896" y="56754"/>
                  </a:lnTo>
                  <a:cubicBezTo>
                    <a:pt x="47940" y="56577"/>
                    <a:pt x="47940" y="56400"/>
                    <a:pt x="47882" y="56238"/>
                  </a:cubicBezTo>
                  <a:lnTo>
                    <a:pt x="51404" y="52569"/>
                  </a:lnTo>
                  <a:close/>
                  <a:moveTo>
                    <a:pt x="21561" y="41265"/>
                  </a:moveTo>
                  <a:lnTo>
                    <a:pt x="34191" y="48914"/>
                  </a:lnTo>
                  <a:lnTo>
                    <a:pt x="26232" y="58154"/>
                  </a:lnTo>
                  <a:lnTo>
                    <a:pt x="13588" y="50491"/>
                  </a:lnTo>
                  <a:lnTo>
                    <a:pt x="21561" y="41265"/>
                  </a:lnTo>
                  <a:close/>
                  <a:moveTo>
                    <a:pt x="67187" y="49783"/>
                  </a:moveTo>
                  <a:lnTo>
                    <a:pt x="73097" y="55826"/>
                  </a:lnTo>
                  <a:cubicBezTo>
                    <a:pt x="72964" y="55988"/>
                    <a:pt x="72891" y="56194"/>
                    <a:pt x="72891" y="56400"/>
                  </a:cubicBezTo>
                  <a:lnTo>
                    <a:pt x="61307" y="59716"/>
                  </a:lnTo>
                  <a:lnTo>
                    <a:pt x="67187" y="49783"/>
                  </a:lnTo>
                  <a:close/>
                  <a:moveTo>
                    <a:pt x="64196" y="46703"/>
                  </a:moveTo>
                  <a:lnTo>
                    <a:pt x="66893" y="49474"/>
                  </a:lnTo>
                  <a:lnTo>
                    <a:pt x="60747" y="59864"/>
                  </a:lnTo>
                  <a:lnTo>
                    <a:pt x="57137" y="60895"/>
                  </a:lnTo>
                  <a:lnTo>
                    <a:pt x="53629" y="55339"/>
                  </a:lnTo>
                  <a:lnTo>
                    <a:pt x="64196" y="46703"/>
                  </a:lnTo>
                  <a:close/>
                  <a:moveTo>
                    <a:pt x="53305" y="55605"/>
                  </a:moveTo>
                  <a:lnTo>
                    <a:pt x="56739" y="61013"/>
                  </a:lnTo>
                  <a:lnTo>
                    <a:pt x="56223" y="61161"/>
                  </a:lnTo>
                  <a:cubicBezTo>
                    <a:pt x="56085" y="61009"/>
                    <a:pt x="55882" y="60909"/>
                    <a:pt x="55675" y="60909"/>
                  </a:cubicBezTo>
                  <a:cubicBezTo>
                    <a:pt x="55661" y="60909"/>
                    <a:pt x="55647" y="60909"/>
                    <a:pt x="55633" y="60910"/>
                  </a:cubicBezTo>
                  <a:cubicBezTo>
                    <a:pt x="55618" y="60909"/>
                    <a:pt x="55603" y="60908"/>
                    <a:pt x="55588" y="60908"/>
                  </a:cubicBezTo>
                  <a:cubicBezTo>
                    <a:pt x="55397" y="60908"/>
                    <a:pt x="55210" y="60994"/>
                    <a:pt x="55073" y="61131"/>
                  </a:cubicBezTo>
                  <a:lnTo>
                    <a:pt x="50195" y="58154"/>
                  </a:lnTo>
                  <a:lnTo>
                    <a:pt x="53305" y="55605"/>
                  </a:lnTo>
                  <a:close/>
                  <a:moveTo>
                    <a:pt x="56945" y="61367"/>
                  </a:moveTo>
                  <a:lnTo>
                    <a:pt x="57859" y="62811"/>
                  </a:lnTo>
                  <a:lnTo>
                    <a:pt x="56370" y="61897"/>
                  </a:lnTo>
                  <a:cubicBezTo>
                    <a:pt x="56400" y="61780"/>
                    <a:pt x="56400" y="61662"/>
                    <a:pt x="56385" y="61529"/>
                  </a:cubicBezTo>
                  <a:lnTo>
                    <a:pt x="56945" y="61367"/>
                  </a:lnTo>
                  <a:close/>
                  <a:moveTo>
                    <a:pt x="60452" y="60365"/>
                  </a:moveTo>
                  <a:lnTo>
                    <a:pt x="58713" y="63327"/>
                  </a:lnTo>
                  <a:lnTo>
                    <a:pt x="58625" y="63268"/>
                  </a:lnTo>
                  <a:lnTo>
                    <a:pt x="57358" y="61249"/>
                  </a:lnTo>
                  <a:lnTo>
                    <a:pt x="60452" y="60365"/>
                  </a:lnTo>
                  <a:close/>
                  <a:moveTo>
                    <a:pt x="49886" y="58419"/>
                  </a:moveTo>
                  <a:lnTo>
                    <a:pt x="54896" y="61470"/>
                  </a:lnTo>
                  <a:cubicBezTo>
                    <a:pt x="54882" y="61500"/>
                    <a:pt x="54882" y="61514"/>
                    <a:pt x="54882" y="61544"/>
                  </a:cubicBezTo>
                  <a:lnTo>
                    <a:pt x="41309" y="65420"/>
                  </a:lnTo>
                  <a:lnTo>
                    <a:pt x="49886" y="58419"/>
                  </a:lnTo>
                  <a:close/>
                  <a:moveTo>
                    <a:pt x="34544" y="49120"/>
                  </a:moveTo>
                  <a:lnTo>
                    <a:pt x="46423" y="56327"/>
                  </a:lnTo>
                  <a:cubicBezTo>
                    <a:pt x="46364" y="56562"/>
                    <a:pt x="46408" y="56828"/>
                    <a:pt x="46555" y="57034"/>
                  </a:cubicBezTo>
                  <a:lnTo>
                    <a:pt x="38391" y="65523"/>
                  </a:lnTo>
                  <a:lnTo>
                    <a:pt x="26586" y="58360"/>
                  </a:lnTo>
                  <a:lnTo>
                    <a:pt x="34544" y="49120"/>
                  </a:lnTo>
                  <a:close/>
                  <a:moveTo>
                    <a:pt x="47690" y="57108"/>
                  </a:moveTo>
                  <a:lnTo>
                    <a:pt x="49517" y="58213"/>
                  </a:lnTo>
                  <a:lnTo>
                    <a:pt x="40351" y="65700"/>
                  </a:lnTo>
                  <a:lnTo>
                    <a:pt x="39467" y="65950"/>
                  </a:lnTo>
                  <a:cubicBezTo>
                    <a:pt x="39393" y="65950"/>
                    <a:pt x="39334" y="65980"/>
                    <a:pt x="39275" y="65994"/>
                  </a:cubicBezTo>
                  <a:lnTo>
                    <a:pt x="39201" y="66024"/>
                  </a:lnTo>
                  <a:lnTo>
                    <a:pt x="38744" y="65729"/>
                  </a:lnTo>
                  <a:lnTo>
                    <a:pt x="46879" y="57270"/>
                  </a:lnTo>
                  <a:cubicBezTo>
                    <a:pt x="46968" y="57299"/>
                    <a:pt x="47071" y="57314"/>
                    <a:pt x="47159" y="57314"/>
                  </a:cubicBezTo>
                  <a:cubicBezTo>
                    <a:pt x="47366" y="57314"/>
                    <a:pt x="47557" y="57240"/>
                    <a:pt x="47690" y="57108"/>
                  </a:cubicBezTo>
                  <a:close/>
                  <a:moveTo>
                    <a:pt x="38464" y="66024"/>
                  </a:moveTo>
                  <a:lnTo>
                    <a:pt x="38700" y="66171"/>
                  </a:lnTo>
                  <a:lnTo>
                    <a:pt x="38184" y="66319"/>
                  </a:lnTo>
                  <a:lnTo>
                    <a:pt x="38464" y="66024"/>
                  </a:lnTo>
                  <a:close/>
                  <a:moveTo>
                    <a:pt x="38862" y="66525"/>
                  </a:moveTo>
                  <a:lnTo>
                    <a:pt x="38862" y="66525"/>
                  </a:lnTo>
                  <a:cubicBezTo>
                    <a:pt x="38818" y="66658"/>
                    <a:pt x="38818" y="66790"/>
                    <a:pt x="38848" y="66923"/>
                  </a:cubicBezTo>
                  <a:lnTo>
                    <a:pt x="32938" y="71757"/>
                  </a:lnTo>
                  <a:lnTo>
                    <a:pt x="37020" y="67512"/>
                  </a:lnTo>
                  <a:cubicBezTo>
                    <a:pt x="37153" y="67601"/>
                    <a:pt x="37315" y="67660"/>
                    <a:pt x="37477" y="67660"/>
                  </a:cubicBezTo>
                  <a:cubicBezTo>
                    <a:pt x="38052" y="67660"/>
                    <a:pt x="38302" y="67144"/>
                    <a:pt x="38229" y="66702"/>
                  </a:cubicBezTo>
                  <a:lnTo>
                    <a:pt x="38862" y="66525"/>
                  </a:lnTo>
                  <a:close/>
                  <a:moveTo>
                    <a:pt x="13323" y="50785"/>
                  </a:moveTo>
                  <a:lnTo>
                    <a:pt x="25967" y="58449"/>
                  </a:lnTo>
                  <a:lnTo>
                    <a:pt x="13352" y="73068"/>
                  </a:lnTo>
                  <a:cubicBezTo>
                    <a:pt x="13234" y="72995"/>
                    <a:pt x="13101" y="72965"/>
                    <a:pt x="12954" y="72965"/>
                  </a:cubicBezTo>
                  <a:lnTo>
                    <a:pt x="12866" y="72965"/>
                  </a:lnTo>
                  <a:lnTo>
                    <a:pt x="4981" y="60468"/>
                  </a:lnTo>
                  <a:lnTo>
                    <a:pt x="13323" y="50785"/>
                  </a:lnTo>
                  <a:close/>
                  <a:moveTo>
                    <a:pt x="26306" y="58670"/>
                  </a:moveTo>
                  <a:lnTo>
                    <a:pt x="38096" y="65818"/>
                  </a:lnTo>
                  <a:lnTo>
                    <a:pt x="37786" y="66142"/>
                  </a:lnTo>
                  <a:cubicBezTo>
                    <a:pt x="37683" y="66098"/>
                    <a:pt x="37580" y="66068"/>
                    <a:pt x="37462" y="66068"/>
                  </a:cubicBezTo>
                  <a:cubicBezTo>
                    <a:pt x="37079" y="66068"/>
                    <a:pt x="36755" y="66348"/>
                    <a:pt x="36711" y="66731"/>
                  </a:cubicBezTo>
                  <a:lnTo>
                    <a:pt x="13676" y="73319"/>
                  </a:lnTo>
                  <a:lnTo>
                    <a:pt x="26306" y="58670"/>
                  </a:lnTo>
                  <a:close/>
                  <a:moveTo>
                    <a:pt x="54911" y="61942"/>
                  </a:moveTo>
                  <a:cubicBezTo>
                    <a:pt x="54983" y="62270"/>
                    <a:pt x="55275" y="62488"/>
                    <a:pt x="55615" y="62488"/>
                  </a:cubicBezTo>
                  <a:cubicBezTo>
                    <a:pt x="55626" y="62488"/>
                    <a:pt x="55637" y="62487"/>
                    <a:pt x="55648" y="62487"/>
                  </a:cubicBezTo>
                  <a:cubicBezTo>
                    <a:pt x="55854" y="62487"/>
                    <a:pt x="56046" y="62413"/>
                    <a:pt x="56193" y="62251"/>
                  </a:cubicBezTo>
                  <a:lnTo>
                    <a:pt x="58345" y="63563"/>
                  </a:lnTo>
                  <a:cubicBezTo>
                    <a:pt x="58212" y="63740"/>
                    <a:pt x="58153" y="63975"/>
                    <a:pt x="58198" y="64196"/>
                  </a:cubicBezTo>
                  <a:lnTo>
                    <a:pt x="52686" y="73525"/>
                  </a:lnTo>
                  <a:cubicBezTo>
                    <a:pt x="52612" y="73496"/>
                    <a:pt x="52524" y="73496"/>
                    <a:pt x="52450" y="73496"/>
                  </a:cubicBezTo>
                  <a:cubicBezTo>
                    <a:pt x="52435" y="73495"/>
                    <a:pt x="52420" y="73494"/>
                    <a:pt x="52405" y="73494"/>
                  </a:cubicBezTo>
                  <a:cubicBezTo>
                    <a:pt x="52216" y="73494"/>
                    <a:pt x="52041" y="73580"/>
                    <a:pt x="51905" y="73717"/>
                  </a:cubicBezTo>
                  <a:lnTo>
                    <a:pt x="40365" y="66717"/>
                  </a:lnTo>
                  <a:cubicBezTo>
                    <a:pt x="40365" y="66569"/>
                    <a:pt x="40321" y="66422"/>
                    <a:pt x="40248" y="66289"/>
                  </a:cubicBezTo>
                  <a:lnTo>
                    <a:pt x="40542" y="66053"/>
                  </a:lnTo>
                  <a:lnTo>
                    <a:pt x="54911" y="61942"/>
                  </a:lnTo>
                  <a:close/>
                  <a:moveTo>
                    <a:pt x="59671" y="64359"/>
                  </a:moveTo>
                  <a:lnTo>
                    <a:pt x="59671" y="64373"/>
                  </a:lnTo>
                  <a:lnTo>
                    <a:pt x="72979" y="72449"/>
                  </a:lnTo>
                  <a:cubicBezTo>
                    <a:pt x="72920" y="72582"/>
                    <a:pt x="72891" y="72744"/>
                    <a:pt x="72905" y="72906"/>
                  </a:cubicBezTo>
                  <a:lnTo>
                    <a:pt x="66333" y="75485"/>
                  </a:lnTo>
                  <a:lnTo>
                    <a:pt x="59509" y="64653"/>
                  </a:lnTo>
                  <a:cubicBezTo>
                    <a:pt x="59583" y="64565"/>
                    <a:pt x="59627" y="64476"/>
                    <a:pt x="59671" y="64359"/>
                  </a:cubicBezTo>
                  <a:close/>
                  <a:moveTo>
                    <a:pt x="604" y="69605"/>
                  </a:moveTo>
                  <a:lnTo>
                    <a:pt x="12202" y="73599"/>
                  </a:lnTo>
                  <a:cubicBezTo>
                    <a:pt x="12173" y="73731"/>
                    <a:pt x="12188" y="73879"/>
                    <a:pt x="12232" y="74026"/>
                  </a:cubicBezTo>
                  <a:lnTo>
                    <a:pt x="8916" y="76237"/>
                  </a:lnTo>
                  <a:lnTo>
                    <a:pt x="604" y="69605"/>
                  </a:lnTo>
                  <a:close/>
                  <a:moveTo>
                    <a:pt x="58404" y="64653"/>
                  </a:moveTo>
                  <a:cubicBezTo>
                    <a:pt x="58537" y="64801"/>
                    <a:pt x="58743" y="64889"/>
                    <a:pt x="58949" y="64889"/>
                  </a:cubicBezTo>
                  <a:cubicBezTo>
                    <a:pt x="59023" y="64889"/>
                    <a:pt x="59082" y="64874"/>
                    <a:pt x="59156" y="64860"/>
                  </a:cubicBezTo>
                  <a:lnTo>
                    <a:pt x="65964" y="75633"/>
                  </a:lnTo>
                  <a:lnTo>
                    <a:pt x="59347" y="78241"/>
                  </a:lnTo>
                  <a:lnTo>
                    <a:pt x="53202" y="74498"/>
                  </a:lnTo>
                  <a:cubicBezTo>
                    <a:pt x="53261" y="74233"/>
                    <a:pt x="53202" y="73938"/>
                    <a:pt x="53025" y="73731"/>
                  </a:cubicBezTo>
                  <a:lnTo>
                    <a:pt x="58404" y="64653"/>
                  </a:lnTo>
                  <a:close/>
                  <a:moveTo>
                    <a:pt x="28045" y="76281"/>
                  </a:moveTo>
                  <a:lnTo>
                    <a:pt x="25083" y="79346"/>
                  </a:lnTo>
                  <a:cubicBezTo>
                    <a:pt x="24965" y="79199"/>
                    <a:pt x="24803" y="79096"/>
                    <a:pt x="24611" y="79081"/>
                  </a:cubicBezTo>
                  <a:lnTo>
                    <a:pt x="28045" y="76281"/>
                  </a:lnTo>
                  <a:close/>
                  <a:moveTo>
                    <a:pt x="36740" y="67144"/>
                  </a:moveTo>
                  <a:cubicBezTo>
                    <a:pt x="36740" y="67159"/>
                    <a:pt x="36755" y="67173"/>
                    <a:pt x="36770" y="67203"/>
                  </a:cubicBezTo>
                  <a:lnTo>
                    <a:pt x="30359" y="73864"/>
                  </a:lnTo>
                  <a:lnTo>
                    <a:pt x="23580" y="79405"/>
                  </a:lnTo>
                  <a:lnTo>
                    <a:pt x="13720" y="73820"/>
                  </a:lnTo>
                  <a:cubicBezTo>
                    <a:pt x="13720" y="73776"/>
                    <a:pt x="13720" y="73746"/>
                    <a:pt x="13720" y="73717"/>
                  </a:cubicBezTo>
                  <a:lnTo>
                    <a:pt x="36740" y="67144"/>
                  </a:lnTo>
                  <a:close/>
                  <a:moveTo>
                    <a:pt x="73023" y="73289"/>
                  </a:moveTo>
                  <a:cubicBezTo>
                    <a:pt x="73068" y="73363"/>
                    <a:pt x="73127" y="73422"/>
                    <a:pt x="73200" y="73481"/>
                  </a:cubicBezTo>
                  <a:lnTo>
                    <a:pt x="69310" y="80201"/>
                  </a:lnTo>
                  <a:lnTo>
                    <a:pt x="66554" y="75824"/>
                  </a:lnTo>
                  <a:lnTo>
                    <a:pt x="73023" y="73289"/>
                  </a:lnTo>
                  <a:close/>
                  <a:moveTo>
                    <a:pt x="53010" y="74852"/>
                  </a:moveTo>
                  <a:lnTo>
                    <a:pt x="58890" y="78418"/>
                  </a:lnTo>
                  <a:lnTo>
                    <a:pt x="47631" y="82839"/>
                  </a:lnTo>
                  <a:lnTo>
                    <a:pt x="52244" y="75058"/>
                  </a:lnTo>
                  <a:cubicBezTo>
                    <a:pt x="52303" y="75073"/>
                    <a:pt x="52376" y="75087"/>
                    <a:pt x="52450" y="75087"/>
                  </a:cubicBezTo>
                  <a:cubicBezTo>
                    <a:pt x="52656" y="75087"/>
                    <a:pt x="52863" y="75014"/>
                    <a:pt x="53010" y="74852"/>
                  </a:cubicBezTo>
                  <a:close/>
                  <a:moveTo>
                    <a:pt x="66171" y="75972"/>
                  </a:moveTo>
                  <a:lnTo>
                    <a:pt x="69089" y="80584"/>
                  </a:lnTo>
                  <a:lnTo>
                    <a:pt x="67571" y="83222"/>
                  </a:lnTo>
                  <a:lnTo>
                    <a:pt x="59775" y="78492"/>
                  </a:lnTo>
                  <a:lnTo>
                    <a:pt x="66171" y="75972"/>
                  </a:lnTo>
                  <a:close/>
                  <a:moveTo>
                    <a:pt x="13603" y="74203"/>
                  </a:moveTo>
                  <a:lnTo>
                    <a:pt x="23241" y="79671"/>
                  </a:lnTo>
                  <a:lnTo>
                    <a:pt x="18878" y="83237"/>
                  </a:lnTo>
                  <a:cubicBezTo>
                    <a:pt x="18775" y="83193"/>
                    <a:pt x="18643" y="83163"/>
                    <a:pt x="18525" y="83163"/>
                  </a:cubicBezTo>
                  <a:cubicBezTo>
                    <a:pt x="18510" y="83162"/>
                    <a:pt x="18495" y="83162"/>
                    <a:pt x="18480" y="83162"/>
                  </a:cubicBezTo>
                  <a:cubicBezTo>
                    <a:pt x="18261" y="83162"/>
                    <a:pt x="18060" y="83263"/>
                    <a:pt x="17935" y="83429"/>
                  </a:cubicBezTo>
                  <a:lnTo>
                    <a:pt x="9226" y="76502"/>
                  </a:lnTo>
                  <a:lnTo>
                    <a:pt x="12438" y="74365"/>
                  </a:lnTo>
                  <a:cubicBezTo>
                    <a:pt x="12573" y="74473"/>
                    <a:pt x="12733" y="74544"/>
                    <a:pt x="12905" y="74544"/>
                  </a:cubicBezTo>
                  <a:cubicBezTo>
                    <a:pt x="12922" y="74544"/>
                    <a:pt x="12938" y="74543"/>
                    <a:pt x="12954" y="74542"/>
                  </a:cubicBezTo>
                  <a:cubicBezTo>
                    <a:pt x="12967" y="74543"/>
                    <a:pt x="12981" y="74543"/>
                    <a:pt x="12994" y="74543"/>
                  </a:cubicBezTo>
                  <a:cubicBezTo>
                    <a:pt x="13243" y="74543"/>
                    <a:pt x="13463" y="74413"/>
                    <a:pt x="13603" y="74203"/>
                  </a:cubicBezTo>
                  <a:close/>
                  <a:moveTo>
                    <a:pt x="23624" y="79892"/>
                  </a:moveTo>
                  <a:lnTo>
                    <a:pt x="23727" y="79951"/>
                  </a:lnTo>
                  <a:cubicBezTo>
                    <a:pt x="23742" y="80157"/>
                    <a:pt x="23845" y="80349"/>
                    <a:pt x="23992" y="80481"/>
                  </a:cubicBezTo>
                  <a:lnTo>
                    <a:pt x="19748" y="84902"/>
                  </a:lnTo>
                  <a:lnTo>
                    <a:pt x="19159" y="84431"/>
                  </a:lnTo>
                  <a:cubicBezTo>
                    <a:pt x="19335" y="84151"/>
                    <a:pt x="19335" y="83812"/>
                    <a:pt x="19173" y="83517"/>
                  </a:cubicBezTo>
                  <a:lnTo>
                    <a:pt x="23624" y="79892"/>
                  </a:lnTo>
                  <a:close/>
                  <a:moveTo>
                    <a:pt x="69324" y="80968"/>
                  </a:moveTo>
                  <a:lnTo>
                    <a:pt x="72714" y="86332"/>
                  </a:lnTo>
                  <a:lnTo>
                    <a:pt x="67910" y="83429"/>
                  </a:lnTo>
                  <a:lnTo>
                    <a:pt x="69324" y="80968"/>
                  </a:lnTo>
                  <a:close/>
                  <a:moveTo>
                    <a:pt x="40277" y="67129"/>
                  </a:moveTo>
                  <a:lnTo>
                    <a:pt x="51713" y="74070"/>
                  </a:lnTo>
                  <a:cubicBezTo>
                    <a:pt x="51640" y="74350"/>
                    <a:pt x="51713" y="74645"/>
                    <a:pt x="51905" y="74852"/>
                  </a:cubicBezTo>
                  <a:lnTo>
                    <a:pt x="47027" y="83075"/>
                  </a:lnTo>
                  <a:lnTo>
                    <a:pt x="37683" y="86759"/>
                  </a:lnTo>
                  <a:cubicBezTo>
                    <a:pt x="37598" y="86431"/>
                    <a:pt x="37305" y="86213"/>
                    <a:pt x="36978" y="86213"/>
                  </a:cubicBezTo>
                  <a:cubicBezTo>
                    <a:pt x="36968" y="86213"/>
                    <a:pt x="36957" y="86214"/>
                    <a:pt x="36946" y="86214"/>
                  </a:cubicBezTo>
                  <a:cubicBezTo>
                    <a:pt x="36934" y="86213"/>
                    <a:pt x="36922" y="86213"/>
                    <a:pt x="36909" y="86213"/>
                  </a:cubicBezTo>
                  <a:cubicBezTo>
                    <a:pt x="36630" y="86213"/>
                    <a:pt x="36381" y="86372"/>
                    <a:pt x="36269" y="86612"/>
                  </a:cubicBezTo>
                  <a:lnTo>
                    <a:pt x="25127" y="80304"/>
                  </a:lnTo>
                  <a:cubicBezTo>
                    <a:pt x="25230" y="80127"/>
                    <a:pt x="25260" y="79951"/>
                    <a:pt x="25245" y="79759"/>
                  </a:cubicBezTo>
                  <a:lnTo>
                    <a:pt x="30624" y="74159"/>
                  </a:lnTo>
                  <a:lnTo>
                    <a:pt x="39024" y="67291"/>
                  </a:lnTo>
                  <a:cubicBezTo>
                    <a:pt x="39161" y="67442"/>
                    <a:pt x="39349" y="67529"/>
                    <a:pt x="39552" y="67529"/>
                  </a:cubicBezTo>
                  <a:cubicBezTo>
                    <a:pt x="39567" y="67529"/>
                    <a:pt x="39583" y="67528"/>
                    <a:pt x="39599" y="67527"/>
                  </a:cubicBezTo>
                  <a:cubicBezTo>
                    <a:pt x="39612" y="67528"/>
                    <a:pt x="39625" y="67528"/>
                    <a:pt x="39637" y="67528"/>
                  </a:cubicBezTo>
                  <a:cubicBezTo>
                    <a:pt x="39903" y="67528"/>
                    <a:pt x="40151" y="67382"/>
                    <a:pt x="40277" y="67129"/>
                  </a:cubicBezTo>
                  <a:close/>
                  <a:moveTo>
                    <a:pt x="46703" y="83635"/>
                  </a:moveTo>
                  <a:lnTo>
                    <a:pt x="42768" y="90296"/>
                  </a:lnTo>
                  <a:lnTo>
                    <a:pt x="37624" y="87378"/>
                  </a:lnTo>
                  <a:cubicBezTo>
                    <a:pt x="37669" y="87319"/>
                    <a:pt x="37683" y="87246"/>
                    <a:pt x="37698" y="87172"/>
                  </a:cubicBezTo>
                  <a:lnTo>
                    <a:pt x="46703" y="83635"/>
                  </a:lnTo>
                  <a:close/>
                  <a:moveTo>
                    <a:pt x="24832" y="80570"/>
                  </a:moveTo>
                  <a:lnTo>
                    <a:pt x="36180" y="87010"/>
                  </a:lnTo>
                  <a:cubicBezTo>
                    <a:pt x="36180" y="87128"/>
                    <a:pt x="36195" y="87231"/>
                    <a:pt x="36239" y="87319"/>
                  </a:cubicBezTo>
                  <a:lnTo>
                    <a:pt x="27235" y="90871"/>
                  </a:lnTo>
                  <a:lnTo>
                    <a:pt x="20057" y="85138"/>
                  </a:lnTo>
                  <a:lnTo>
                    <a:pt x="24390" y="80643"/>
                  </a:lnTo>
                  <a:lnTo>
                    <a:pt x="24493" y="80643"/>
                  </a:lnTo>
                  <a:cubicBezTo>
                    <a:pt x="24611" y="80643"/>
                    <a:pt x="24714" y="80614"/>
                    <a:pt x="24832" y="80570"/>
                  </a:cubicBezTo>
                  <a:close/>
                  <a:moveTo>
                    <a:pt x="17965" y="84519"/>
                  </a:moveTo>
                  <a:cubicBezTo>
                    <a:pt x="18088" y="84670"/>
                    <a:pt x="18274" y="84757"/>
                    <a:pt x="18477" y="84757"/>
                  </a:cubicBezTo>
                  <a:cubicBezTo>
                    <a:pt x="18493" y="84757"/>
                    <a:pt x="18509" y="84756"/>
                    <a:pt x="18525" y="84755"/>
                  </a:cubicBezTo>
                  <a:cubicBezTo>
                    <a:pt x="18643" y="84755"/>
                    <a:pt x="18746" y="84740"/>
                    <a:pt x="18864" y="84696"/>
                  </a:cubicBezTo>
                  <a:lnTo>
                    <a:pt x="19468" y="85182"/>
                  </a:lnTo>
                  <a:lnTo>
                    <a:pt x="6499" y="98667"/>
                  </a:lnTo>
                  <a:cubicBezTo>
                    <a:pt x="6383" y="98590"/>
                    <a:pt x="6256" y="98546"/>
                    <a:pt x="6118" y="98546"/>
                  </a:cubicBezTo>
                  <a:cubicBezTo>
                    <a:pt x="6098" y="98546"/>
                    <a:pt x="6078" y="98547"/>
                    <a:pt x="6057" y="98549"/>
                  </a:cubicBezTo>
                  <a:cubicBezTo>
                    <a:pt x="5939" y="98549"/>
                    <a:pt x="5807" y="98579"/>
                    <a:pt x="5689" y="98638"/>
                  </a:cubicBezTo>
                  <a:lnTo>
                    <a:pt x="3699" y="96176"/>
                  </a:lnTo>
                  <a:lnTo>
                    <a:pt x="17965" y="84519"/>
                  </a:lnTo>
                  <a:close/>
                  <a:moveTo>
                    <a:pt x="36475" y="87644"/>
                  </a:moveTo>
                  <a:cubicBezTo>
                    <a:pt x="36607" y="87747"/>
                    <a:pt x="36770" y="87806"/>
                    <a:pt x="36946" y="87806"/>
                  </a:cubicBezTo>
                  <a:cubicBezTo>
                    <a:pt x="37094" y="87806"/>
                    <a:pt x="37241" y="87761"/>
                    <a:pt x="37359" y="87688"/>
                  </a:cubicBezTo>
                  <a:lnTo>
                    <a:pt x="42561" y="90635"/>
                  </a:lnTo>
                  <a:lnTo>
                    <a:pt x="38022" y="98328"/>
                  </a:lnTo>
                  <a:cubicBezTo>
                    <a:pt x="37956" y="98295"/>
                    <a:pt x="37881" y="98278"/>
                    <a:pt x="37811" y="98278"/>
                  </a:cubicBezTo>
                  <a:cubicBezTo>
                    <a:pt x="37787" y="98278"/>
                    <a:pt x="37764" y="98280"/>
                    <a:pt x="37742" y="98284"/>
                  </a:cubicBezTo>
                  <a:cubicBezTo>
                    <a:pt x="37448" y="98284"/>
                    <a:pt x="37182" y="98446"/>
                    <a:pt x="37050" y="98697"/>
                  </a:cubicBezTo>
                  <a:lnTo>
                    <a:pt x="27588" y="91151"/>
                  </a:lnTo>
                  <a:lnTo>
                    <a:pt x="36475" y="87644"/>
                  </a:lnTo>
                  <a:close/>
                  <a:moveTo>
                    <a:pt x="59303" y="78668"/>
                  </a:moveTo>
                  <a:lnTo>
                    <a:pt x="67364" y="83561"/>
                  </a:lnTo>
                  <a:lnTo>
                    <a:pt x="58669" y="98579"/>
                  </a:lnTo>
                  <a:cubicBezTo>
                    <a:pt x="58581" y="98564"/>
                    <a:pt x="58507" y="98549"/>
                    <a:pt x="58419" y="98549"/>
                  </a:cubicBezTo>
                  <a:cubicBezTo>
                    <a:pt x="58404" y="98548"/>
                    <a:pt x="58389" y="98548"/>
                    <a:pt x="58374" y="98548"/>
                  </a:cubicBezTo>
                  <a:cubicBezTo>
                    <a:pt x="58155" y="98548"/>
                    <a:pt x="57953" y="98650"/>
                    <a:pt x="57814" y="98829"/>
                  </a:cubicBezTo>
                  <a:lnTo>
                    <a:pt x="43107" y="90488"/>
                  </a:lnTo>
                  <a:lnTo>
                    <a:pt x="47307" y="83399"/>
                  </a:lnTo>
                  <a:lnTo>
                    <a:pt x="59303" y="78668"/>
                  </a:lnTo>
                  <a:close/>
                  <a:moveTo>
                    <a:pt x="19777" y="85433"/>
                  </a:moveTo>
                  <a:lnTo>
                    <a:pt x="26807" y="91048"/>
                  </a:lnTo>
                  <a:lnTo>
                    <a:pt x="6838" y="98888"/>
                  </a:lnTo>
                  <a:lnTo>
                    <a:pt x="19777" y="85433"/>
                  </a:lnTo>
                  <a:close/>
                  <a:moveTo>
                    <a:pt x="9270" y="1"/>
                  </a:moveTo>
                  <a:cubicBezTo>
                    <a:pt x="9255" y="60"/>
                    <a:pt x="9240" y="119"/>
                    <a:pt x="9240" y="192"/>
                  </a:cubicBezTo>
                  <a:lnTo>
                    <a:pt x="9240" y="325"/>
                  </a:lnTo>
                  <a:cubicBezTo>
                    <a:pt x="9240" y="516"/>
                    <a:pt x="9314" y="693"/>
                    <a:pt x="9447" y="841"/>
                  </a:cubicBezTo>
                  <a:lnTo>
                    <a:pt x="4878" y="8563"/>
                  </a:lnTo>
                  <a:lnTo>
                    <a:pt x="0" y="5807"/>
                  </a:lnTo>
                  <a:lnTo>
                    <a:pt x="0" y="6264"/>
                  </a:lnTo>
                  <a:lnTo>
                    <a:pt x="4672" y="8902"/>
                  </a:lnTo>
                  <a:lnTo>
                    <a:pt x="472" y="16005"/>
                  </a:lnTo>
                  <a:lnTo>
                    <a:pt x="0" y="16182"/>
                  </a:lnTo>
                  <a:lnTo>
                    <a:pt x="0" y="16610"/>
                  </a:lnTo>
                  <a:lnTo>
                    <a:pt x="147" y="16551"/>
                  </a:lnTo>
                  <a:lnTo>
                    <a:pt x="0" y="16801"/>
                  </a:lnTo>
                  <a:lnTo>
                    <a:pt x="0" y="17582"/>
                  </a:lnTo>
                  <a:lnTo>
                    <a:pt x="752" y="16315"/>
                  </a:lnTo>
                  <a:lnTo>
                    <a:pt x="10110" y="12631"/>
                  </a:lnTo>
                  <a:cubicBezTo>
                    <a:pt x="10181" y="12959"/>
                    <a:pt x="10474" y="13177"/>
                    <a:pt x="10813" y="13177"/>
                  </a:cubicBezTo>
                  <a:cubicBezTo>
                    <a:pt x="10824" y="13177"/>
                    <a:pt x="10836" y="13176"/>
                    <a:pt x="10847" y="13176"/>
                  </a:cubicBezTo>
                  <a:cubicBezTo>
                    <a:pt x="11127" y="13176"/>
                    <a:pt x="11392" y="13028"/>
                    <a:pt x="11510" y="12778"/>
                  </a:cubicBezTo>
                  <a:lnTo>
                    <a:pt x="22651" y="19100"/>
                  </a:lnTo>
                  <a:cubicBezTo>
                    <a:pt x="22548" y="19262"/>
                    <a:pt x="22519" y="19454"/>
                    <a:pt x="22533" y="19646"/>
                  </a:cubicBezTo>
                  <a:lnTo>
                    <a:pt x="17154" y="25246"/>
                  </a:lnTo>
                  <a:lnTo>
                    <a:pt x="8754" y="32113"/>
                  </a:lnTo>
                  <a:cubicBezTo>
                    <a:pt x="8617" y="31963"/>
                    <a:pt x="8430" y="31876"/>
                    <a:pt x="8239" y="31876"/>
                  </a:cubicBezTo>
                  <a:cubicBezTo>
                    <a:pt x="8224" y="31876"/>
                    <a:pt x="8209" y="31876"/>
                    <a:pt x="8194" y="31877"/>
                  </a:cubicBezTo>
                  <a:cubicBezTo>
                    <a:pt x="8180" y="31877"/>
                    <a:pt x="8167" y="31876"/>
                    <a:pt x="8154" y="31876"/>
                  </a:cubicBezTo>
                  <a:cubicBezTo>
                    <a:pt x="7877" y="31876"/>
                    <a:pt x="7643" y="32022"/>
                    <a:pt x="7516" y="32275"/>
                  </a:cubicBezTo>
                  <a:lnTo>
                    <a:pt x="0" y="27722"/>
                  </a:lnTo>
                  <a:lnTo>
                    <a:pt x="0" y="28178"/>
                  </a:lnTo>
                  <a:lnTo>
                    <a:pt x="7413" y="32673"/>
                  </a:lnTo>
                  <a:cubicBezTo>
                    <a:pt x="7413" y="32821"/>
                    <a:pt x="7457" y="32968"/>
                    <a:pt x="7531" y="33101"/>
                  </a:cubicBezTo>
                  <a:lnTo>
                    <a:pt x="7236" y="33336"/>
                  </a:lnTo>
                  <a:lnTo>
                    <a:pt x="0" y="35414"/>
                  </a:lnTo>
                  <a:lnTo>
                    <a:pt x="0" y="35827"/>
                  </a:lnTo>
                  <a:lnTo>
                    <a:pt x="6470" y="33985"/>
                  </a:lnTo>
                  <a:lnTo>
                    <a:pt x="0" y="39276"/>
                  </a:lnTo>
                  <a:lnTo>
                    <a:pt x="0" y="39791"/>
                  </a:lnTo>
                  <a:lnTo>
                    <a:pt x="7428" y="33705"/>
                  </a:lnTo>
                  <a:lnTo>
                    <a:pt x="8312" y="33454"/>
                  </a:lnTo>
                  <a:cubicBezTo>
                    <a:pt x="8371" y="33440"/>
                    <a:pt x="8444" y="33425"/>
                    <a:pt x="8503" y="33395"/>
                  </a:cubicBezTo>
                  <a:lnTo>
                    <a:pt x="8562" y="33381"/>
                  </a:lnTo>
                  <a:lnTo>
                    <a:pt x="9049" y="33675"/>
                  </a:lnTo>
                  <a:lnTo>
                    <a:pt x="914" y="42135"/>
                  </a:lnTo>
                  <a:cubicBezTo>
                    <a:pt x="811" y="42090"/>
                    <a:pt x="722" y="42076"/>
                    <a:pt x="634" y="42076"/>
                  </a:cubicBezTo>
                  <a:cubicBezTo>
                    <a:pt x="427" y="42076"/>
                    <a:pt x="221" y="42149"/>
                    <a:pt x="88" y="42297"/>
                  </a:cubicBezTo>
                  <a:lnTo>
                    <a:pt x="0" y="42238"/>
                  </a:lnTo>
                  <a:lnTo>
                    <a:pt x="0" y="43638"/>
                  </a:lnTo>
                  <a:lnTo>
                    <a:pt x="133" y="43505"/>
                  </a:lnTo>
                  <a:cubicBezTo>
                    <a:pt x="267" y="43600"/>
                    <a:pt x="414" y="43669"/>
                    <a:pt x="585" y="43669"/>
                  </a:cubicBezTo>
                  <a:cubicBezTo>
                    <a:pt x="601" y="43669"/>
                    <a:pt x="617" y="43669"/>
                    <a:pt x="634" y="43667"/>
                  </a:cubicBezTo>
                  <a:cubicBezTo>
                    <a:pt x="649" y="43668"/>
                    <a:pt x="663" y="43669"/>
                    <a:pt x="678" y="43669"/>
                  </a:cubicBezTo>
                  <a:cubicBezTo>
                    <a:pt x="870" y="43669"/>
                    <a:pt x="1057" y="43582"/>
                    <a:pt x="1194" y="43432"/>
                  </a:cubicBezTo>
                  <a:lnTo>
                    <a:pt x="12984" y="50579"/>
                  </a:lnTo>
                  <a:lnTo>
                    <a:pt x="4760" y="60114"/>
                  </a:lnTo>
                  <a:lnTo>
                    <a:pt x="0" y="52569"/>
                  </a:lnTo>
                  <a:lnTo>
                    <a:pt x="0" y="53320"/>
                  </a:lnTo>
                  <a:lnTo>
                    <a:pt x="4480" y="60424"/>
                  </a:lnTo>
                  <a:lnTo>
                    <a:pt x="0" y="65641"/>
                  </a:lnTo>
                  <a:lnTo>
                    <a:pt x="0" y="66245"/>
                  </a:lnTo>
                  <a:lnTo>
                    <a:pt x="4716" y="60792"/>
                  </a:lnTo>
                  <a:lnTo>
                    <a:pt x="12483" y="73113"/>
                  </a:lnTo>
                  <a:cubicBezTo>
                    <a:pt x="12438" y="73142"/>
                    <a:pt x="12394" y="73186"/>
                    <a:pt x="12365" y="73230"/>
                  </a:cubicBezTo>
                  <a:lnTo>
                    <a:pt x="0" y="68986"/>
                  </a:lnTo>
                  <a:lnTo>
                    <a:pt x="0" y="69635"/>
                  </a:lnTo>
                  <a:lnTo>
                    <a:pt x="8548" y="76458"/>
                  </a:lnTo>
                  <a:lnTo>
                    <a:pt x="0" y="82161"/>
                  </a:lnTo>
                  <a:lnTo>
                    <a:pt x="0" y="82633"/>
                  </a:lnTo>
                  <a:lnTo>
                    <a:pt x="8887" y="76723"/>
                  </a:lnTo>
                  <a:lnTo>
                    <a:pt x="17773" y="83812"/>
                  </a:lnTo>
                  <a:cubicBezTo>
                    <a:pt x="17744" y="83930"/>
                    <a:pt x="17758" y="84033"/>
                    <a:pt x="17773" y="84151"/>
                  </a:cubicBezTo>
                  <a:lnTo>
                    <a:pt x="3449" y="95852"/>
                  </a:lnTo>
                  <a:lnTo>
                    <a:pt x="0" y="91608"/>
                  </a:lnTo>
                  <a:lnTo>
                    <a:pt x="0" y="92242"/>
                  </a:lnTo>
                  <a:lnTo>
                    <a:pt x="3139" y="96117"/>
                  </a:lnTo>
                  <a:lnTo>
                    <a:pt x="0" y="98697"/>
                  </a:lnTo>
                  <a:lnTo>
                    <a:pt x="0" y="99198"/>
                  </a:lnTo>
                  <a:lnTo>
                    <a:pt x="3390" y="96442"/>
                  </a:lnTo>
                  <a:lnTo>
                    <a:pt x="5409" y="98918"/>
                  </a:lnTo>
                  <a:cubicBezTo>
                    <a:pt x="5320" y="99080"/>
                    <a:pt x="5291" y="99242"/>
                    <a:pt x="5291" y="99419"/>
                  </a:cubicBezTo>
                  <a:lnTo>
                    <a:pt x="6823" y="99419"/>
                  </a:lnTo>
                  <a:lnTo>
                    <a:pt x="6823" y="99330"/>
                  </a:lnTo>
                  <a:lnTo>
                    <a:pt x="27146" y="91328"/>
                  </a:lnTo>
                  <a:lnTo>
                    <a:pt x="36932" y="99139"/>
                  </a:lnTo>
                  <a:lnTo>
                    <a:pt x="36932" y="99212"/>
                  </a:lnTo>
                  <a:cubicBezTo>
                    <a:pt x="36932" y="99286"/>
                    <a:pt x="36946" y="99345"/>
                    <a:pt x="36961" y="99419"/>
                  </a:cubicBezTo>
                  <a:lnTo>
                    <a:pt x="38509" y="99419"/>
                  </a:lnTo>
                  <a:cubicBezTo>
                    <a:pt x="38523" y="99345"/>
                    <a:pt x="38523" y="99286"/>
                    <a:pt x="38523" y="99212"/>
                  </a:cubicBezTo>
                  <a:lnTo>
                    <a:pt x="38523" y="99094"/>
                  </a:lnTo>
                  <a:cubicBezTo>
                    <a:pt x="38523" y="98903"/>
                    <a:pt x="38450" y="98711"/>
                    <a:pt x="38332" y="98579"/>
                  </a:cubicBezTo>
                  <a:lnTo>
                    <a:pt x="42900" y="90842"/>
                  </a:lnTo>
                  <a:lnTo>
                    <a:pt x="57652" y="99212"/>
                  </a:lnTo>
                  <a:cubicBezTo>
                    <a:pt x="57652" y="99286"/>
                    <a:pt x="57652" y="99345"/>
                    <a:pt x="57652" y="99419"/>
                  </a:cubicBezTo>
                  <a:lnTo>
                    <a:pt x="59185" y="99419"/>
                  </a:lnTo>
                  <a:cubicBezTo>
                    <a:pt x="59200" y="99198"/>
                    <a:pt x="59141" y="98977"/>
                    <a:pt x="58993" y="98814"/>
                  </a:cubicBezTo>
                  <a:lnTo>
                    <a:pt x="67703" y="83782"/>
                  </a:lnTo>
                  <a:lnTo>
                    <a:pt x="73230" y="87128"/>
                  </a:lnTo>
                  <a:cubicBezTo>
                    <a:pt x="73274" y="87142"/>
                    <a:pt x="73303" y="87157"/>
                    <a:pt x="73348" y="87157"/>
                  </a:cubicBezTo>
                  <a:cubicBezTo>
                    <a:pt x="73466" y="87231"/>
                    <a:pt x="73613" y="87290"/>
                    <a:pt x="73760" y="87290"/>
                  </a:cubicBezTo>
                  <a:lnTo>
                    <a:pt x="73863" y="87290"/>
                  </a:lnTo>
                  <a:lnTo>
                    <a:pt x="73863" y="85713"/>
                  </a:lnTo>
                  <a:lnTo>
                    <a:pt x="73804" y="85713"/>
                  </a:lnTo>
                  <a:cubicBezTo>
                    <a:pt x="73793" y="85712"/>
                    <a:pt x="73781" y="85712"/>
                    <a:pt x="73770" y="85712"/>
                  </a:cubicBezTo>
                  <a:cubicBezTo>
                    <a:pt x="73459" y="85712"/>
                    <a:pt x="73182" y="85901"/>
                    <a:pt x="73082" y="86199"/>
                  </a:cubicBezTo>
                  <a:lnTo>
                    <a:pt x="69560" y="80599"/>
                  </a:lnTo>
                  <a:lnTo>
                    <a:pt x="73583" y="73643"/>
                  </a:lnTo>
                  <a:lnTo>
                    <a:pt x="73672" y="73643"/>
                  </a:lnTo>
                  <a:cubicBezTo>
                    <a:pt x="73716" y="73643"/>
                    <a:pt x="73760" y="73643"/>
                    <a:pt x="73804" y="73628"/>
                  </a:cubicBezTo>
                  <a:cubicBezTo>
                    <a:pt x="73819" y="73628"/>
                    <a:pt x="73849" y="73628"/>
                    <a:pt x="73863" y="73614"/>
                  </a:cubicBezTo>
                  <a:lnTo>
                    <a:pt x="73863" y="72081"/>
                  </a:lnTo>
                  <a:cubicBezTo>
                    <a:pt x="73849" y="72066"/>
                    <a:pt x="73819" y="72066"/>
                    <a:pt x="73804" y="72066"/>
                  </a:cubicBezTo>
                  <a:cubicBezTo>
                    <a:pt x="73760" y="72051"/>
                    <a:pt x="73716" y="72051"/>
                    <a:pt x="73672" y="72051"/>
                  </a:cubicBezTo>
                  <a:cubicBezTo>
                    <a:pt x="73524" y="72051"/>
                    <a:pt x="73392" y="72081"/>
                    <a:pt x="73259" y="72155"/>
                  </a:cubicBezTo>
                  <a:lnTo>
                    <a:pt x="59701" y="63916"/>
                  </a:lnTo>
                  <a:cubicBezTo>
                    <a:pt x="59657" y="63636"/>
                    <a:pt x="59450" y="63401"/>
                    <a:pt x="59170" y="63312"/>
                  </a:cubicBezTo>
                  <a:lnTo>
                    <a:pt x="61012" y="60203"/>
                  </a:lnTo>
                  <a:lnTo>
                    <a:pt x="72994" y="56784"/>
                  </a:lnTo>
                  <a:cubicBezTo>
                    <a:pt x="73106" y="57037"/>
                    <a:pt x="73353" y="57182"/>
                    <a:pt x="73632" y="57182"/>
                  </a:cubicBezTo>
                  <a:cubicBezTo>
                    <a:pt x="73645" y="57182"/>
                    <a:pt x="73658" y="57182"/>
                    <a:pt x="73672" y="57181"/>
                  </a:cubicBezTo>
                  <a:lnTo>
                    <a:pt x="73804" y="57181"/>
                  </a:lnTo>
                  <a:lnTo>
                    <a:pt x="73863" y="57167"/>
                  </a:lnTo>
                  <a:lnTo>
                    <a:pt x="73863" y="55634"/>
                  </a:lnTo>
                  <a:lnTo>
                    <a:pt x="73804" y="55619"/>
                  </a:lnTo>
                  <a:cubicBezTo>
                    <a:pt x="73760" y="55605"/>
                    <a:pt x="73716" y="55605"/>
                    <a:pt x="73672" y="55605"/>
                  </a:cubicBezTo>
                  <a:cubicBezTo>
                    <a:pt x="73598" y="55605"/>
                    <a:pt x="73524" y="55619"/>
                    <a:pt x="73451" y="55634"/>
                  </a:cubicBezTo>
                  <a:lnTo>
                    <a:pt x="67394" y="49430"/>
                  </a:lnTo>
                  <a:lnTo>
                    <a:pt x="73185" y="39629"/>
                  </a:lnTo>
                  <a:cubicBezTo>
                    <a:pt x="73303" y="39674"/>
                    <a:pt x="73421" y="39703"/>
                    <a:pt x="73539" y="39703"/>
                  </a:cubicBezTo>
                  <a:cubicBezTo>
                    <a:pt x="73628" y="39703"/>
                    <a:pt x="73716" y="39688"/>
                    <a:pt x="73790" y="39659"/>
                  </a:cubicBezTo>
                  <a:lnTo>
                    <a:pt x="73863" y="39629"/>
                  </a:lnTo>
                  <a:lnTo>
                    <a:pt x="73863" y="38170"/>
                  </a:lnTo>
                  <a:lnTo>
                    <a:pt x="73804" y="38156"/>
                  </a:lnTo>
                  <a:cubicBezTo>
                    <a:pt x="73716" y="38126"/>
                    <a:pt x="73628" y="38111"/>
                    <a:pt x="73539" y="38111"/>
                  </a:cubicBezTo>
                  <a:cubicBezTo>
                    <a:pt x="73523" y="38110"/>
                    <a:pt x="73507" y="38110"/>
                    <a:pt x="73491" y="38110"/>
                  </a:cubicBezTo>
                  <a:cubicBezTo>
                    <a:pt x="73318" y="38110"/>
                    <a:pt x="73158" y="38180"/>
                    <a:pt x="73023" y="38288"/>
                  </a:cubicBezTo>
                  <a:lnTo>
                    <a:pt x="69427" y="33838"/>
                  </a:lnTo>
                  <a:lnTo>
                    <a:pt x="73362" y="29755"/>
                  </a:lnTo>
                  <a:cubicBezTo>
                    <a:pt x="73480" y="29829"/>
                    <a:pt x="73613" y="29888"/>
                    <a:pt x="73760" y="29888"/>
                  </a:cubicBezTo>
                  <a:lnTo>
                    <a:pt x="73863" y="29888"/>
                  </a:lnTo>
                  <a:lnTo>
                    <a:pt x="73863" y="28311"/>
                  </a:lnTo>
                  <a:lnTo>
                    <a:pt x="73804" y="28311"/>
                  </a:lnTo>
                  <a:cubicBezTo>
                    <a:pt x="73731" y="28311"/>
                    <a:pt x="73657" y="28311"/>
                    <a:pt x="73598" y="28326"/>
                  </a:cubicBezTo>
                  <a:lnTo>
                    <a:pt x="62575" y="15843"/>
                  </a:lnTo>
                  <a:cubicBezTo>
                    <a:pt x="62928" y="15563"/>
                    <a:pt x="63002" y="15047"/>
                    <a:pt x="62751" y="14679"/>
                  </a:cubicBezTo>
                  <a:lnTo>
                    <a:pt x="73244" y="1121"/>
                  </a:lnTo>
                  <a:lnTo>
                    <a:pt x="73274" y="1121"/>
                  </a:lnTo>
                  <a:cubicBezTo>
                    <a:pt x="73290" y="1122"/>
                    <a:pt x="73306" y="1123"/>
                    <a:pt x="73322" y="1123"/>
                  </a:cubicBezTo>
                  <a:cubicBezTo>
                    <a:pt x="73497" y="1123"/>
                    <a:pt x="73669" y="1049"/>
                    <a:pt x="73804" y="914"/>
                  </a:cubicBezTo>
                  <a:cubicBezTo>
                    <a:pt x="73819" y="900"/>
                    <a:pt x="73849" y="870"/>
                    <a:pt x="73863" y="841"/>
                  </a:cubicBezTo>
                  <a:lnTo>
                    <a:pt x="73863" y="1"/>
                  </a:lnTo>
                  <a:lnTo>
                    <a:pt x="72567" y="1"/>
                  </a:lnTo>
                  <a:cubicBezTo>
                    <a:pt x="72522" y="89"/>
                    <a:pt x="72493" y="207"/>
                    <a:pt x="72493" y="310"/>
                  </a:cubicBezTo>
                  <a:lnTo>
                    <a:pt x="57623" y="10214"/>
                  </a:lnTo>
                  <a:lnTo>
                    <a:pt x="49164" y="634"/>
                  </a:lnTo>
                  <a:cubicBezTo>
                    <a:pt x="49326" y="458"/>
                    <a:pt x="49399" y="222"/>
                    <a:pt x="49370" y="1"/>
                  </a:cubicBezTo>
                  <a:lnTo>
                    <a:pt x="47852" y="1"/>
                  </a:lnTo>
                  <a:cubicBezTo>
                    <a:pt x="47837" y="45"/>
                    <a:pt x="47837" y="89"/>
                    <a:pt x="47852" y="148"/>
                  </a:cubicBezTo>
                  <a:lnTo>
                    <a:pt x="44404" y="2978"/>
                  </a:lnTo>
                  <a:lnTo>
                    <a:pt x="42370" y="487"/>
                  </a:lnTo>
                  <a:cubicBezTo>
                    <a:pt x="42458" y="340"/>
                    <a:pt x="42488" y="163"/>
                    <a:pt x="42473" y="1"/>
                  </a:cubicBezTo>
                  <a:lnTo>
                    <a:pt x="40955" y="1"/>
                  </a:lnTo>
                  <a:lnTo>
                    <a:pt x="40955" y="89"/>
                  </a:lnTo>
                  <a:lnTo>
                    <a:pt x="20618" y="8077"/>
                  </a:lnTo>
                  <a:lnTo>
                    <a:pt x="10832" y="266"/>
                  </a:lnTo>
                  <a:lnTo>
                    <a:pt x="10832" y="192"/>
                  </a:lnTo>
                  <a:cubicBezTo>
                    <a:pt x="10832" y="119"/>
                    <a:pt x="10817" y="60"/>
                    <a:pt x="108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3442475" y="2987725"/>
              <a:ext cx="2485825" cy="2485475"/>
            </a:xfrm>
            <a:custGeom>
              <a:avLst/>
              <a:gdLst/>
              <a:ahLst/>
              <a:cxnLst/>
              <a:rect l="l" t="t" r="r" b="b"/>
              <a:pathLst>
                <a:path w="99433" h="99419" extrusionOk="0">
                  <a:moveTo>
                    <a:pt x="63135" y="693"/>
                  </a:moveTo>
                  <a:cubicBezTo>
                    <a:pt x="63282" y="944"/>
                    <a:pt x="63533" y="1106"/>
                    <a:pt x="63827" y="1121"/>
                  </a:cubicBezTo>
                  <a:cubicBezTo>
                    <a:pt x="63916" y="1121"/>
                    <a:pt x="64019" y="1106"/>
                    <a:pt x="64107" y="1062"/>
                  </a:cubicBezTo>
                  <a:lnTo>
                    <a:pt x="68646" y="8755"/>
                  </a:lnTo>
                  <a:lnTo>
                    <a:pt x="63459" y="11702"/>
                  </a:lnTo>
                  <a:cubicBezTo>
                    <a:pt x="63325" y="11624"/>
                    <a:pt x="63174" y="11584"/>
                    <a:pt x="63024" y="11584"/>
                  </a:cubicBezTo>
                  <a:cubicBezTo>
                    <a:pt x="62860" y="11584"/>
                    <a:pt x="62698" y="11632"/>
                    <a:pt x="62560" y="11732"/>
                  </a:cubicBezTo>
                  <a:lnTo>
                    <a:pt x="53673" y="8239"/>
                  </a:lnTo>
                  <a:lnTo>
                    <a:pt x="63135" y="693"/>
                  </a:lnTo>
                  <a:close/>
                  <a:moveTo>
                    <a:pt x="25879" y="546"/>
                  </a:moveTo>
                  <a:lnTo>
                    <a:pt x="29224" y="3272"/>
                  </a:lnTo>
                  <a:lnTo>
                    <a:pt x="21310" y="13058"/>
                  </a:lnTo>
                  <a:cubicBezTo>
                    <a:pt x="21251" y="13058"/>
                    <a:pt x="21207" y="13043"/>
                    <a:pt x="21163" y="13043"/>
                  </a:cubicBezTo>
                  <a:cubicBezTo>
                    <a:pt x="21001" y="13043"/>
                    <a:pt x="20853" y="13087"/>
                    <a:pt x="20721" y="13176"/>
                  </a:cubicBezTo>
                  <a:lnTo>
                    <a:pt x="16594" y="10435"/>
                  </a:lnTo>
                  <a:lnTo>
                    <a:pt x="25053" y="826"/>
                  </a:lnTo>
                  <a:cubicBezTo>
                    <a:pt x="25112" y="841"/>
                    <a:pt x="25186" y="855"/>
                    <a:pt x="25260" y="855"/>
                  </a:cubicBezTo>
                  <a:cubicBezTo>
                    <a:pt x="25510" y="855"/>
                    <a:pt x="25746" y="738"/>
                    <a:pt x="25879" y="546"/>
                  </a:cubicBezTo>
                  <a:close/>
                  <a:moveTo>
                    <a:pt x="32923" y="516"/>
                  </a:moveTo>
                  <a:lnTo>
                    <a:pt x="52892" y="8357"/>
                  </a:lnTo>
                  <a:lnTo>
                    <a:pt x="45877" y="13972"/>
                  </a:lnTo>
                  <a:lnTo>
                    <a:pt x="32923" y="516"/>
                  </a:lnTo>
                  <a:close/>
                  <a:moveTo>
                    <a:pt x="1282" y="723"/>
                  </a:moveTo>
                  <a:lnTo>
                    <a:pt x="15975" y="10508"/>
                  </a:lnTo>
                  <a:lnTo>
                    <a:pt x="12335" y="14650"/>
                  </a:lnTo>
                  <a:cubicBezTo>
                    <a:pt x="12188" y="14473"/>
                    <a:pt x="11967" y="14370"/>
                    <a:pt x="11731" y="14370"/>
                  </a:cubicBezTo>
                  <a:cubicBezTo>
                    <a:pt x="11628" y="14370"/>
                    <a:pt x="11525" y="14384"/>
                    <a:pt x="11436" y="14428"/>
                  </a:cubicBezTo>
                  <a:lnTo>
                    <a:pt x="1032" y="988"/>
                  </a:lnTo>
                  <a:cubicBezTo>
                    <a:pt x="1135" y="929"/>
                    <a:pt x="1223" y="826"/>
                    <a:pt x="1282" y="723"/>
                  </a:cubicBezTo>
                  <a:close/>
                  <a:moveTo>
                    <a:pt x="32584" y="738"/>
                  </a:moveTo>
                  <a:lnTo>
                    <a:pt x="45553" y="14222"/>
                  </a:lnTo>
                  <a:lnTo>
                    <a:pt x="44934" y="14709"/>
                  </a:lnTo>
                  <a:cubicBezTo>
                    <a:pt x="44831" y="14664"/>
                    <a:pt x="44713" y="14635"/>
                    <a:pt x="44610" y="14635"/>
                  </a:cubicBezTo>
                  <a:cubicBezTo>
                    <a:pt x="44389" y="14635"/>
                    <a:pt x="44182" y="14723"/>
                    <a:pt x="44035" y="14885"/>
                  </a:cubicBezTo>
                  <a:lnTo>
                    <a:pt x="29784" y="3228"/>
                  </a:lnTo>
                  <a:lnTo>
                    <a:pt x="31774" y="767"/>
                  </a:lnTo>
                  <a:cubicBezTo>
                    <a:pt x="31892" y="826"/>
                    <a:pt x="32024" y="855"/>
                    <a:pt x="32142" y="855"/>
                  </a:cubicBezTo>
                  <a:cubicBezTo>
                    <a:pt x="32304" y="855"/>
                    <a:pt x="32452" y="811"/>
                    <a:pt x="32584" y="738"/>
                  </a:cubicBezTo>
                  <a:close/>
                  <a:moveTo>
                    <a:pt x="68853" y="9094"/>
                  </a:moveTo>
                  <a:lnTo>
                    <a:pt x="72788" y="15755"/>
                  </a:lnTo>
                  <a:lnTo>
                    <a:pt x="63783" y="12218"/>
                  </a:lnTo>
                  <a:cubicBezTo>
                    <a:pt x="63768" y="12144"/>
                    <a:pt x="63754" y="12071"/>
                    <a:pt x="63724" y="12012"/>
                  </a:cubicBezTo>
                  <a:lnTo>
                    <a:pt x="68853" y="9094"/>
                  </a:lnTo>
                  <a:close/>
                  <a:moveTo>
                    <a:pt x="98799" y="13073"/>
                  </a:moveTo>
                  <a:lnTo>
                    <a:pt x="95424" y="18437"/>
                  </a:lnTo>
                  <a:lnTo>
                    <a:pt x="94009" y="15976"/>
                  </a:lnTo>
                  <a:lnTo>
                    <a:pt x="98799" y="13073"/>
                  </a:lnTo>
                  <a:close/>
                  <a:moveTo>
                    <a:pt x="53320" y="8534"/>
                  </a:moveTo>
                  <a:lnTo>
                    <a:pt x="62324" y="12071"/>
                  </a:lnTo>
                  <a:cubicBezTo>
                    <a:pt x="62280" y="12174"/>
                    <a:pt x="62265" y="12277"/>
                    <a:pt x="62265" y="12380"/>
                  </a:cubicBezTo>
                  <a:lnTo>
                    <a:pt x="50917" y="18820"/>
                  </a:lnTo>
                  <a:cubicBezTo>
                    <a:pt x="50814" y="18776"/>
                    <a:pt x="50696" y="18747"/>
                    <a:pt x="50578" y="18747"/>
                  </a:cubicBezTo>
                  <a:lnTo>
                    <a:pt x="50475" y="18747"/>
                  </a:lnTo>
                  <a:lnTo>
                    <a:pt x="46143" y="14252"/>
                  </a:lnTo>
                  <a:lnTo>
                    <a:pt x="53320" y="8534"/>
                  </a:lnTo>
                  <a:close/>
                  <a:moveTo>
                    <a:pt x="45833" y="14502"/>
                  </a:moveTo>
                  <a:lnTo>
                    <a:pt x="50077" y="18923"/>
                  </a:lnTo>
                  <a:cubicBezTo>
                    <a:pt x="49930" y="19056"/>
                    <a:pt x="49827" y="19248"/>
                    <a:pt x="49812" y="19454"/>
                  </a:cubicBezTo>
                  <a:lnTo>
                    <a:pt x="49709" y="19513"/>
                  </a:lnTo>
                  <a:lnTo>
                    <a:pt x="45258" y="15873"/>
                  </a:lnTo>
                  <a:cubicBezTo>
                    <a:pt x="45420" y="15593"/>
                    <a:pt x="45406" y="15254"/>
                    <a:pt x="45244" y="14974"/>
                  </a:cubicBezTo>
                  <a:lnTo>
                    <a:pt x="45833" y="14502"/>
                  </a:lnTo>
                  <a:close/>
                  <a:moveTo>
                    <a:pt x="16314" y="10729"/>
                  </a:moveTo>
                  <a:lnTo>
                    <a:pt x="20455" y="13485"/>
                  </a:lnTo>
                  <a:cubicBezTo>
                    <a:pt x="20367" y="13692"/>
                    <a:pt x="20352" y="13927"/>
                    <a:pt x="20426" y="14134"/>
                  </a:cubicBezTo>
                  <a:lnTo>
                    <a:pt x="15710" y="19955"/>
                  </a:lnTo>
                  <a:lnTo>
                    <a:pt x="12365" y="15637"/>
                  </a:lnTo>
                  <a:cubicBezTo>
                    <a:pt x="12483" y="15460"/>
                    <a:pt x="12527" y="15269"/>
                    <a:pt x="12497" y="15062"/>
                  </a:cubicBezTo>
                  <a:lnTo>
                    <a:pt x="16314" y="10729"/>
                  </a:lnTo>
                  <a:close/>
                  <a:moveTo>
                    <a:pt x="83914" y="575"/>
                  </a:moveTo>
                  <a:cubicBezTo>
                    <a:pt x="84047" y="767"/>
                    <a:pt x="84283" y="870"/>
                    <a:pt x="84519" y="870"/>
                  </a:cubicBezTo>
                  <a:cubicBezTo>
                    <a:pt x="84592" y="870"/>
                    <a:pt x="84681" y="855"/>
                    <a:pt x="84754" y="826"/>
                  </a:cubicBezTo>
                  <a:lnTo>
                    <a:pt x="93449" y="15843"/>
                  </a:lnTo>
                  <a:lnTo>
                    <a:pt x="85403" y="20721"/>
                  </a:lnTo>
                  <a:lnTo>
                    <a:pt x="73392" y="16005"/>
                  </a:lnTo>
                  <a:lnTo>
                    <a:pt x="69192" y="8902"/>
                  </a:lnTo>
                  <a:lnTo>
                    <a:pt x="83914" y="575"/>
                  </a:lnTo>
                  <a:close/>
                  <a:moveTo>
                    <a:pt x="29534" y="3538"/>
                  </a:moveTo>
                  <a:lnTo>
                    <a:pt x="43858" y="15239"/>
                  </a:lnTo>
                  <a:cubicBezTo>
                    <a:pt x="43844" y="15357"/>
                    <a:pt x="43844" y="15460"/>
                    <a:pt x="43858" y="15578"/>
                  </a:cubicBezTo>
                  <a:lnTo>
                    <a:pt x="34972" y="22667"/>
                  </a:lnTo>
                  <a:lnTo>
                    <a:pt x="21914" y="13986"/>
                  </a:lnTo>
                  <a:cubicBezTo>
                    <a:pt x="21959" y="13706"/>
                    <a:pt x="21855" y="13441"/>
                    <a:pt x="21664" y="13250"/>
                  </a:cubicBezTo>
                  <a:lnTo>
                    <a:pt x="29534" y="3538"/>
                  </a:lnTo>
                  <a:close/>
                  <a:moveTo>
                    <a:pt x="51183" y="20058"/>
                  </a:moveTo>
                  <a:lnTo>
                    <a:pt x="54130" y="23124"/>
                  </a:lnTo>
                  <a:lnTo>
                    <a:pt x="54130" y="23124"/>
                  </a:lnTo>
                  <a:lnTo>
                    <a:pt x="50711" y="20323"/>
                  </a:lnTo>
                  <a:cubicBezTo>
                    <a:pt x="50888" y="20309"/>
                    <a:pt x="51065" y="20206"/>
                    <a:pt x="51183" y="20058"/>
                  </a:cubicBezTo>
                  <a:close/>
                  <a:moveTo>
                    <a:pt x="93656" y="16182"/>
                  </a:moveTo>
                  <a:lnTo>
                    <a:pt x="95174" y="18820"/>
                  </a:lnTo>
                  <a:lnTo>
                    <a:pt x="92270" y="23418"/>
                  </a:lnTo>
                  <a:lnTo>
                    <a:pt x="85874" y="20898"/>
                  </a:lnTo>
                  <a:lnTo>
                    <a:pt x="93656" y="16182"/>
                  </a:lnTo>
                  <a:close/>
                  <a:moveTo>
                    <a:pt x="73716" y="16551"/>
                  </a:moveTo>
                  <a:lnTo>
                    <a:pt x="84975" y="20972"/>
                  </a:lnTo>
                  <a:lnTo>
                    <a:pt x="79095" y="24538"/>
                  </a:lnTo>
                  <a:cubicBezTo>
                    <a:pt x="78959" y="24402"/>
                    <a:pt x="78784" y="24316"/>
                    <a:pt x="78595" y="24316"/>
                  </a:cubicBezTo>
                  <a:cubicBezTo>
                    <a:pt x="78580" y="24316"/>
                    <a:pt x="78565" y="24316"/>
                    <a:pt x="78550" y="24317"/>
                  </a:cubicBezTo>
                  <a:cubicBezTo>
                    <a:pt x="78476" y="24317"/>
                    <a:pt x="78403" y="24317"/>
                    <a:pt x="78329" y="24347"/>
                  </a:cubicBezTo>
                  <a:lnTo>
                    <a:pt x="73716" y="16551"/>
                  </a:lnTo>
                  <a:close/>
                  <a:moveTo>
                    <a:pt x="44020" y="15961"/>
                  </a:moveTo>
                  <a:cubicBezTo>
                    <a:pt x="44158" y="16127"/>
                    <a:pt x="44348" y="16228"/>
                    <a:pt x="44566" y="16228"/>
                  </a:cubicBezTo>
                  <a:cubicBezTo>
                    <a:pt x="44580" y="16228"/>
                    <a:pt x="44595" y="16227"/>
                    <a:pt x="44610" y="16226"/>
                  </a:cubicBezTo>
                  <a:cubicBezTo>
                    <a:pt x="44728" y="16226"/>
                    <a:pt x="44860" y="16212"/>
                    <a:pt x="44964" y="16153"/>
                  </a:cubicBezTo>
                  <a:lnTo>
                    <a:pt x="49341" y="19719"/>
                  </a:lnTo>
                  <a:lnTo>
                    <a:pt x="39688" y="25187"/>
                  </a:lnTo>
                  <a:cubicBezTo>
                    <a:pt x="39562" y="24977"/>
                    <a:pt x="39329" y="24847"/>
                    <a:pt x="39079" y="24847"/>
                  </a:cubicBezTo>
                  <a:cubicBezTo>
                    <a:pt x="39066" y="24847"/>
                    <a:pt x="39053" y="24847"/>
                    <a:pt x="39039" y="24848"/>
                  </a:cubicBezTo>
                  <a:cubicBezTo>
                    <a:pt x="39023" y="24847"/>
                    <a:pt x="39007" y="24846"/>
                    <a:pt x="38991" y="24846"/>
                  </a:cubicBezTo>
                  <a:cubicBezTo>
                    <a:pt x="38818" y="24846"/>
                    <a:pt x="38658" y="24918"/>
                    <a:pt x="38523" y="25039"/>
                  </a:cubicBezTo>
                  <a:lnTo>
                    <a:pt x="35311" y="22902"/>
                  </a:lnTo>
                  <a:lnTo>
                    <a:pt x="44020" y="15961"/>
                  </a:lnTo>
                  <a:close/>
                  <a:moveTo>
                    <a:pt x="95409" y="19203"/>
                  </a:moveTo>
                  <a:lnTo>
                    <a:pt x="99300" y="25924"/>
                  </a:lnTo>
                  <a:cubicBezTo>
                    <a:pt x="99226" y="25968"/>
                    <a:pt x="99153" y="26042"/>
                    <a:pt x="99108" y="26115"/>
                  </a:cubicBezTo>
                  <a:lnTo>
                    <a:pt x="92639" y="23580"/>
                  </a:lnTo>
                  <a:lnTo>
                    <a:pt x="95409" y="19203"/>
                  </a:lnTo>
                  <a:close/>
                  <a:moveTo>
                    <a:pt x="34986" y="23168"/>
                  </a:moveTo>
                  <a:lnTo>
                    <a:pt x="38317" y="25378"/>
                  </a:lnTo>
                  <a:cubicBezTo>
                    <a:pt x="38273" y="25511"/>
                    <a:pt x="38258" y="25658"/>
                    <a:pt x="38288" y="25806"/>
                  </a:cubicBezTo>
                  <a:lnTo>
                    <a:pt x="26689" y="29800"/>
                  </a:lnTo>
                  <a:lnTo>
                    <a:pt x="26689" y="29800"/>
                  </a:lnTo>
                  <a:lnTo>
                    <a:pt x="34986" y="23168"/>
                  </a:lnTo>
                  <a:close/>
                  <a:moveTo>
                    <a:pt x="21752" y="14370"/>
                  </a:moveTo>
                  <a:lnTo>
                    <a:pt x="34647" y="22947"/>
                  </a:lnTo>
                  <a:lnTo>
                    <a:pt x="25584" y="30183"/>
                  </a:lnTo>
                  <a:lnTo>
                    <a:pt x="24670" y="30492"/>
                  </a:lnTo>
                  <a:cubicBezTo>
                    <a:pt x="24567" y="30433"/>
                    <a:pt x="24449" y="30418"/>
                    <a:pt x="24346" y="30418"/>
                  </a:cubicBezTo>
                  <a:cubicBezTo>
                    <a:pt x="24184" y="30418"/>
                    <a:pt x="24037" y="30463"/>
                    <a:pt x="23904" y="30536"/>
                  </a:cubicBezTo>
                  <a:lnTo>
                    <a:pt x="15975" y="20279"/>
                  </a:lnTo>
                  <a:lnTo>
                    <a:pt x="20676" y="14473"/>
                  </a:lnTo>
                  <a:cubicBezTo>
                    <a:pt x="20796" y="14579"/>
                    <a:pt x="20951" y="14637"/>
                    <a:pt x="21109" y="14637"/>
                  </a:cubicBezTo>
                  <a:cubicBezTo>
                    <a:pt x="21127" y="14637"/>
                    <a:pt x="21145" y="14636"/>
                    <a:pt x="21163" y="14635"/>
                  </a:cubicBezTo>
                  <a:cubicBezTo>
                    <a:pt x="21177" y="14636"/>
                    <a:pt x="21191" y="14636"/>
                    <a:pt x="21205" y="14636"/>
                  </a:cubicBezTo>
                  <a:cubicBezTo>
                    <a:pt x="21412" y="14636"/>
                    <a:pt x="21614" y="14535"/>
                    <a:pt x="21752" y="14370"/>
                  </a:cubicBezTo>
                  <a:close/>
                  <a:moveTo>
                    <a:pt x="49665" y="19984"/>
                  </a:moveTo>
                  <a:lnTo>
                    <a:pt x="56444" y="25540"/>
                  </a:lnTo>
                  <a:lnTo>
                    <a:pt x="62855" y="32202"/>
                  </a:lnTo>
                  <a:lnTo>
                    <a:pt x="62840" y="32261"/>
                  </a:lnTo>
                  <a:lnTo>
                    <a:pt x="39806" y="25688"/>
                  </a:lnTo>
                  <a:cubicBezTo>
                    <a:pt x="39820" y="25658"/>
                    <a:pt x="39820" y="25614"/>
                    <a:pt x="39806" y="25585"/>
                  </a:cubicBezTo>
                  <a:lnTo>
                    <a:pt x="49665" y="19984"/>
                  </a:lnTo>
                  <a:close/>
                  <a:moveTo>
                    <a:pt x="63768" y="12631"/>
                  </a:moveTo>
                  <a:lnTo>
                    <a:pt x="73127" y="16315"/>
                  </a:lnTo>
                  <a:lnTo>
                    <a:pt x="77990" y="24553"/>
                  </a:lnTo>
                  <a:cubicBezTo>
                    <a:pt x="77798" y="24759"/>
                    <a:pt x="77725" y="25054"/>
                    <a:pt x="77798" y="25334"/>
                  </a:cubicBezTo>
                  <a:lnTo>
                    <a:pt x="77813" y="25349"/>
                  </a:lnTo>
                  <a:lnTo>
                    <a:pt x="66362" y="32275"/>
                  </a:lnTo>
                  <a:cubicBezTo>
                    <a:pt x="66249" y="32035"/>
                    <a:pt x="66001" y="31877"/>
                    <a:pt x="65734" y="31877"/>
                  </a:cubicBezTo>
                  <a:cubicBezTo>
                    <a:pt x="65723" y="31877"/>
                    <a:pt x="65711" y="31877"/>
                    <a:pt x="65699" y="31877"/>
                  </a:cubicBezTo>
                  <a:cubicBezTo>
                    <a:pt x="65478" y="31877"/>
                    <a:pt x="65272" y="31966"/>
                    <a:pt x="65124" y="32128"/>
                  </a:cubicBezTo>
                  <a:lnTo>
                    <a:pt x="56709" y="25246"/>
                  </a:lnTo>
                  <a:lnTo>
                    <a:pt x="51330" y="19646"/>
                  </a:lnTo>
                  <a:cubicBezTo>
                    <a:pt x="51360" y="19454"/>
                    <a:pt x="51315" y="19262"/>
                    <a:pt x="51227" y="19100"/>
                  </a:cubicBezTo>
                  <a:lnTo>
                    <a:pt x="62368" y="12778"/>
                  </a:lnTo>
                  <a:cubicBezTo>
                    <a:pt x="62515" y="13045"/>
                    <a:pt x="62774" y="13173"/>
                    <a:pt x="63032" y="13173"/>
                  </a:cubicBezTo>
                  <a:cubicBezTo>
                    <a:pt x="63344" y="13173"/>
                    <a:pt x="63655" y="12985"/>
                    <a:pt x="63768" y="12631"/>
                  </a:cubicBezTo>
                  <a:close/>
                  <a:moveTo>
                    <a:pt x="59038" y="27633"/>
                  </a:moveTo>
                  <a:lnTo>
                    <a:pt x="64933" y="32467"/>
                  </a:lnTo>
                  <a:cubicBezTo>
                    <a:pt x="64918" y="32600"/>
                    <a:pt x="64918" y="32732"/>
                    <a:pt x="64947" y="32865"/>
                  </a:cubicBezTo>
                  <a:lnTo>
                    <a:pt x="64314" y="32673"/>
                  </a:lnTo>
                  <a:cubicBezTo>
                    <a:pt x="64387" y="32231"/>
                    <a:pt x="64137" y="31730"/>
                    <a:pt x="63562" y="31730"/>
                  </a:cubicBezTo>
                  <a:cubicBezTo>
                    <a:pt x="63400" y="31730"/>
                    <a:pt x="63238" y="31774"/>
                    <a:pt x="63105" y="31877"/>
                  </a:cubicBezTo>
                  <a:lnTo>
                    <a:pt x="59038" y="27633"/>
                  </a:lnTo>
                  <a:close/>
                  <a:moveTo>
                    <a:pt x="64269" y="33086"/>
                  </a:moveTo>
                  <a:lnTo>
                    <a:pt x="64785" y="33233"/>
                  </a:lnTo>
                  <a:lnTo>
                    <a:pt x="64549" y="33366"/>
                  </a:lnTo>
                  <a:lnTo>
                    <a:pt x="64269" y="33086"/>
                  </a:lnTo>
                  <a:close/>
                  <a:moveTo>
                    <a:pt x="12070" y="15887"/>
                  </a:moveTo>
                  <a:lnTo>
                    <a:pt x="15445" y="20279"/>
                  </a:lnTo>
                  <a:lnTo>
                    <a:pt x="4701" y="33543"/>
                  </a:lnTo>
                  <a:lnTo>
                    <a:pt x="766" y="29431"/>
                  </a:lnTo>
                  <a:cubicBezTo>
                    <a:pt x="899" y="29122"/>
                    <a:pt x="855" y="28768"/>
                    <a:pt x="634" y="28517"/>
                  </a:cubicBezTo>
                  <a:lnTo>
                    <a:pt x="11701" y="15946"/>
                  </a:lnTo>
                  <a:lnTo>
                    <a:pt x="11731" y="15946"/>
                  </a:lnTo>
                  <a:cubicBezTo>
                    <a:pt x="11849" y="15946"/>
                    <a:pt x="11967" y="15932"/>
                    <a:pt x="12070" y="15887"/>
                  </a:cubicBezTo>
                  <a:close/>
                  <a:moveTo>
                    <a:pt x="85447" y="21163"/>
                  </a:moveTo>
                  <a:lnTo>
                    <a:pt x="92049" y="23772"/>
                  </a:lnTo>
                  <a:lnTo>
                    <a:pt x="85255" y="34545"/>
                  </a:lnTo>
                  <a:cubicBezTo>
                    <a:pt x="85182" y="34530"/>
                    <a:pt x="85108" y="34530"/>
                    <a:pt x="85049" y="34530"/>
                  </a:cubicBezTo>
                  <a:cubicBezTo>
                    <a:pt x="85033" y="34529"/>
                    <a:pt x="85017" y="34529"/>
                    <a:pt x="85001" y="34529"/>
                  </a:cubicBezTo>
                  <a:cubicBezTo>
                    <a:pt x="84800" y="34529"/>
                    <a:pt x="84626" y="34615"/>
                    <a:pt x="84489" y="34751"/>
                  </a:cubicBezTo>
                  <a:lnTo>
                    <a:pt x="79125" y="25673"/>
                  </a:lnTo>
                  <a:cubicBezTo>
                    <a:pt x="79302" y="25452"/>
                    <a:pt x="79360" y="25172"/>
                    <a:pt x="79287" y="24907"/>
                  </a:cubicBezTo>
                  <a:lnTo>
                    <a:pt x="85447" y="21163"/>
                  </a:lnTo>
                  <a:close/>
                  <a:moveTo>
                    <a:pt x="92432" y="23919"/>
                  </a:moveTo>
                  <a:lnTo>
                    <a:pt x="98991" y="26498"/>
                  </a:lnTo>
                  <a:cubicBezTo>
                    <a:pt x="98976" y="26646"/>
                    <a:pt x="99005" y="26808"/>
                    <a:pt x="99079" y="26955"/>
                  </a:cubicBezTo>
                  <a:lnTo>
                    <a:pt x="85756" y="35031"/>
                  </a:lnTo>
                  <a:cubicBezTo>
                    <a:pt x="85727" y="34928"/>
                    <a:pt x="85668" y="34825"/>
                    <a:pt x="85594" y="34751"/>
                  </a:cubicBezTo>
                  <a:lnTo>
                    <a:pt x="92432" y="23919"/>
                  </a:lnTo>
                  <a:close/>
                  <a:moveTo>
                    <a:pt x="15710" y="20603"/>
                  </a:moveTo>
                  <a:lnTo>
                    <a:pt x="23639" y="30846"/>
                  </a:lnTo>
                  <a:lnTo>
                    <a:pt x="7472" y="36402"/>
                  </a:lnTo>
                  <a:lnTo>
                    <a:pt x="4996" y="33823"/>
                  </a:lnTo>
                  <a:lnTo>
                    <a:pt x="15710" y="20603"/>
                  </a:lnTo>
                  <a:close/>
                  <a:moveTo>
                    <a:pt x="78005" y="25688"/>
                  </a:moveTo>
                  <a:cubicBezTo>
                    <a:pt x="78141" y="25824"/>
                    <a:pt x="78329" y="25910"/>
                    <a:pt x="78520" y="25910"/>
                  </a:cubicBezTo>
                  <a:cubicBezTo>
                    <a:pt x="78535" y="25910"/>
                    <a:pt x="78550" y="25910"/>
                    <a:pt x="78565" y="25909"/>
                  </a:cubicBezTo>
                  <a:cubicBezTo>
                    <a:pt x="78638" y="25909"/>
                    <a:pt x="78712" y="25894"/>
                    <a:pt x="78786" y="25879"/>
                  </a:cubicBezTo>
                  <a:lnTo>
                    <a:pt x="84297" y="35208"/>
                  </a:lnTo>
                  <a:cubicBezTo>
                    <a:pt x="84268" y="35414"/>
                    <a:pt x="84312" y="35650"/>
                    <a:pt x="84430" y="35827"/>
                  </a:cubicBezTo>
                  <a:lnTo>
                    <a:pt x="84445" y="35842"/>
                  </a:lnTo>
                  <a:lnTo>
                    <a:pt x="82293" y="37153"/>
                  </a:lnTo>
                  <a:cubicBezTo>
                    <a:pt x="82146" y="36991"/>
                    <a:pt x="81954" y="36918"/>
                    <a:pt x="81733" y="36918"/>
                  </a:cubicBezTo>
                  <a:cubicBezTo>
                    <a:pt x="81722" y="36917"/>
                    <a:pt x="81712" y="36917"/>
                    <a:pt x="81701" y="36917"/>
                  </a:cubicBezTo>
                  <a:cubicBezTo>
                    <a:pt x="81376" y="36917"/>
                    <a:pt x="81097" y="37135"/>
                    <a:pt x="81011" y="37463"/>
                  </a:cubicBezTo>
                  <a:lnTo>
                    <a:pt x="66642" y="33351"/>
                  </a:lnTo>
                  <a:lnTo>
                    <a:pt x="66347" y="33115"/>
                  </a:lnTo>
                  <a:cubicBezTo>
                    <a:pt x="66436" y="32983"/>
                    <a:pt x="66465" y="32835"/>
                    <a:pt x="66480" y="32688"/>
                  </a:cubicBezTo>
                  <a:lnTo>
                    <a:pt x="78005" y="25688"/>
                  </a:lnTo>
                  <a:close/>
                  <a:moveTo>
                    <a:pt x="83959" y="36593"/>
                  </a:moveTo>
                  <a:lnTo>
                    <a:pt x="83060" y="38038"/>
                  </a:lnTo>
                  <a:lnTo>
                    <a:pt x="82470" y="37876"/>
                  </a:lnTo>
                  <a:cubicBezTo>
                    <a:pt x="82500" y="37743"/>
                    <a:pt x="82485" y="37625"/>
                    <a:pt x="82470" y="37507"/>
                  </a:cubicBezTo>
                  <a:lnTo>
                    <a:pt x="83959" y="36593"/>
                  </a:lnTo>
                  <a:close/>
                  <a:moveTo>
                    <a:pt x="4731" y="34132"/>
                  </a:moveTo>
                  <a:lnTo>
                    <a:pt x="7044" y="36534"/>
                  </a:lnTo>
                  <a:lnTo>
                    <a:pt x="1135" y="38568"/>
                  </a:lnTo>
                  <a:lnTo>
                    <a:pt x="1135" y="38568"/>
                  </a:lnTo>
                  <a:lnTo>
                    <a:pt x="4731" y="34132"/>
                  </a:lnTo>
                  <a:close/>
                  <a:moveTo>
                    <a:pt x="38450" y="26174"/>
                  </a:moveTo>
                  <a:cubicBezTo>
                    <a:pt x="38494" y="26218"/>
                    <a:pt x="38523" y="26263"/>
                    <a:pt x="38568" y="26292"/>
                  </a:cubicBezTo>
                  <a:lnTo>
                    <a:pt x="30801" y="38612"/>
                  </a:lnTo>
                  <a:lnTo>
                    <a:pt x="24906" y="31774"/>
                  </a:lnTo>
                  <a:cubicBezTo>
                    <a:pt x="25068" y="31568"/>
                    <a:pt x="25127" y="31317"/>
                    <a:pt x="25083" y="31067"/>
                  </a:cubicBezTo>
                  <a:lnTo>
                    <a:pt x="25761" y="30536"/>
                  </a:lnTo>
                  <a:lnTo>
                    <a:pt x="38450" y="26174"/>
                  </a:lnTo>
                  <a:close/>
                  <a:moveTo>
                    <a:pt x="84813" y="36063"/>
                  </a:moveTo>
                  <a:lnTo>
                    <a:pt x="86552" y="39040"/>
                  </a:lnTo>
                  <a:lnTo>
                    <a:pt x="83443" y="38141"/>
                  </a:lnTo>
                  <a:lnTo>
                    <a:pt x="84725" y="36122"/>
                  </a:lnTo>
                  <a:lnTo>
                    <a:pt x="84813" y="36063"/>
                  </a:lnTo>
                  <a:close/>
                  <a:moveTo>
                    <a:pt x="39761" y="26086"/>
                  </a:moveTo>
                  <a:lnTo>
                    <a:pt x="62810" y="32673"/>
                  </a:lnTo>
                  <a:cubicBezTo>
                    <a:pt x="62839" y="33047"/>
                    <a:pt x="63163" y="33337"/>
                    <a:pt x="63535" y="33337"/>
                  </a:cubicBezTo>
                  <a:cubicBezTo>
                    <a:pt x="63544" y="33337"/>
                    <a:pt x="63553" y="33337"/>
                    <a:pt x="63562" y="33336"/>
                  </a:cubicBezTo>
                  <a:lnTo>
                    <a:pt x="63577" y="33322"/>
                  </a:lnTo>
                  <a:cubicBezTo>
                    <a:pt x="63680" y="33322"/>
                    <a:pt x="63798" y="33307"/>
                    <a:pt x="63901" y="33263"/>
                  </a:cubicBezTo>
                  <a:lnTo>
                    <a:pt x="64196" y="33587"/>
                  </a:lnTo>
                  <a:lnTo>
                    <a:pt x="52406" y="40735"/>
                  </a:lnTo>
                  <a:lnTo>
                    <a:pt x="39761" y="26086"/>
                  </a:lnTo>
                  <a:close/>
                  <a:moveTo>
                    <a:pt x="67394" y="33985"/>
                  </a:moveTo>
                  <a:lnTo>
                    <a:pt x="80967" y="37846"/>
                  </a:lnTo>
                  <a:cubicBezTo>
                    <a:pt x="80967" y="37876"/>
                    <a:pt x="80967" y="37905"/>
                    <a:pt x="80982" y="37920"/>
                  </a:cubicBezTo>
                  <a:lnTo>
                    <a:pt x="75956" y="40970"/>
                  </a:lnTo>
                  <a:lnTo>
                    <a:pt x="67394" y="33985"/>
                  </a:lnTo>
                  <a:close/>
                  <a:moveTo>
                    <a:pt x="23580" y="31288"/>
                  </a:moveTo>
                  <a:cubicBezTo>
                    <a:pt x="23594" y="31450"/>
                    <a:pt x="23653" y="31612"/>
                    <a:pt x="23757" y="31745"/>
                  </a:cubicBezTo>
                  <a:lnTo>
                    <a:pt x="13779" y="41943"/>
                  </a:lnTo>
                  <a:cubicBezTo>
                    <a:pt x="13647" y="41855"/>
                    <a:pt x="13499" y="41810"/>
                    <a:pt x="13337" y="41810"/>
                  </a:cubicBezTo>
                  <a:cubicBezTo>
                    <a:pt x="13160" y="41810"/>
                    <a:pt x="12984" y="41869"/>
                    <a:pt x="12851" y="41987"/>
                  </a:cubicBezTo>
                  <a:lnTo>
                    <a:pt x="7781" y="36711"/>
                  </a:lnTo>
                  <a:lnTo>
                    <a:pt x="23580" y="31288"/>
                  </a:lnTo>
                  <a:close/>
                  <a:moveTo>
                    <a:pt x="65286" y="33381"/>
                  </a:moveTo>
                  <a:lnTo>
                    <a:pt x="65360" y="33395"/>
                  </a:lnTo>
                  <a:cubicBezTo>
                    <a:pt x="65419" y="33425"/>
                    <a:pt x="65478" y="33440"/>
                    <a:pt x="65552" y="33454"/>
                  </a:cubicBezTo>
                  <a:lnTo>
                    <a:pt x="66436" y="33705"/>
                  </a:lnTo>
                  <a:lnTo>
                    <a:pt x="75588" y="41191"/>
                  </a:lnTo>
                  <a:lnTo>
                    <a:pt x="73775" y="42297"/>
                  </a:lnTo>
                  <a:cubicBezTo>
                    <a:pt x="73640" y="42162"/>
                    <a:pt x="73456" y="42089"/>
                    <a:pt x="73278" y="42089"/>
                  </a:cubicBezTo>
                  <a:cubicBezTo>
                    <a:pt x="73262" y="42089"/>
                    <a:pt x="73246" y="42089"/>
                    <a:pt x="73230" y="42090"/>
                  </a:cubicBezTo>
                  <a:cubicBezTo>
                    <a:pt x="73127" y="42090"/>
                    <a:pt x="73038" y="42105"/>
                    <a:pt x="72950" y="42135"/>
                  </a:cubicBezTo>
                  <a:lnTo>
                    <a:pt x="64815" y="33675"/>
                  </a:lnTo>
                  <a:lnTo>
                    <a:pt x="65286" y="33381"/>
                  </a:lnTo>
                  <a:close/>
                  <a:moveTo>
                    <a:pt x="82308" y="38229"/>
                  </a:moveTo>
                  <a:lnTo>
                    <a:pt x="82809" y="38377"/>
                  </a:lnTo>
                  <a:lnTo>
                    <a:pt x="79405" y="43800"/>
                  </a:lnTo>
                  <a:lnTo>
                    <a:pt x="76280" y="41250"/>
                  </a:lnTo>
                  <a:lnTo>
                    <a:pt x="81173" y="38273"/>
                  </a:lnTo>
                  <a:cubicBezTo>
                    <a:pt x="81321" y="38421"/>
                    <a:pt x="81516" y="38495"/>
                    <a:pt x="81712" y="38495"/>
                  </a:cubicBezTo>
                  <a:cubicBezTo>
                    <a:pt x="81928" y="38495"/>
                    <a:pt x="82146" y="38406"/>
                    <a:pt x="82308" y="38229"/>
                  </a:cubicBezTo>
                  <a:close/>
                  <a:moveTo>
                    <a:pt x="7354" y="36859"/>
                  </a:moveTo>
                  <a:lnTo>
                    <a:pt x="12615" y="42312"/>
                  </a:lnTo>
                  <a:cubicBezTo>
                    <a:pt x="12527" y="42562"/>
                    <a:pt x="12556" y="42827"/>
                    <a:pt x="12689" y="43048"/>
                  </a:cubicBezTo>
                  <a:lnTo>
                    <a:pt x="9638" y="46173"/>
                  </a:lnTo>
                  <a:lnTo>
                    <a:pt x="1061" y="39158"/>
                  </a:lnTo>
                  <a:cubicBezTo>
                    <a:pt x="1076" y="39099"/>
                    <a:pt x="1091" y="39055"/>
                    <a:pt x="1105" y="39010"/>
                  </a:cubicBezTo>
                  <a:lnTo>
                    <a:pt x="1105" y="38996"/>
                  </a:lnTo>
                  <a:lnTo>
                    <a:pt x="7354" y="36859"/>
                  </a:lnTo>
                  <a:close/>
                  <a:moveTo>
                    <a:pt x="75927" y="41457"/>
                  </a:moveTo>
                  <a:lnTo>
                    <a:pt x="79198" y="44139"/>
                  </a:lnTo>
                  <a:lnTo>
                    <a:pt x="77489" y="46836"/>
                  </a:lnTo>
                  <a:lnTo>
                    <a:pt x="73967" y="43166"/>
                  </a:lnTo>
                  <a:cubicBezTo>
                    <a:pt x="74011" y="43004"/>
                    <a:pt x="74026" y="42813"/>
                    <a:pt x="73981" y="42650"/>
                  </a:cubicBezTo>
                  <a:lnTo>
                    <a:pt x="75927" y="41457"/>
                  </a:lnTo>
                  <a:close/>
                  <a:moveTo>
                    <a:pt x="39452" y="26322"/>
                  </a:moveTo>
                  <a:lnTo>
                    <a:pt x="52067" y="40941"/>
                  </a:lnTo>
                  <a:lnTo>
                    <a:pt x="39422" y="48604"/>
                  </a:lnTo>
                  <a:lnTo>
                    <a:pt x="31066" y="38937"/>
                  </a:lnTo>
                  <a:lnTo>
                    <a:pt x="38951" y="26425"/>
                  </a:lnTo>
                  <a:lnTo>
                    <a:pt x="39039" y="26425"/>
                  </a:lnTo>
                  <a:cubicBezTo>
                    <a:pt x="39187" y="26425"/>
                    <a:pt x="39319" y="26395"/>
                    <a:pt x="39452" y="26322"/>
                  </a:cubicBezTo>
                  <a:close/>
                  <a:moveTo>
                    <a:pt x="1282" y="39850"/>
                  </a:moveTo>
                  <a:lnTo>
                    <a:pt x="9373" y="46453"/>
                  </a:lnTo>
                  <a:lnTo>
                    <a:pt x="6764" y="49120"/>
                  </a:lnTo>
                  <a:lnTo>
                    <a:pt x="1282" y="39850"/>
                  </a:lnTo>
                  <a:close/>
                  <a:moveTo>
                    <a:pt x="87407" y="39688"/>
                  </a:moveTo>
                  <a:lnTo>
                    <a:pt x="98991" y="42989"/>
                  </a:lnTo>
                  <a:cubicBezTo>
                    <a:pt x="98976" y="43196"/>
                    <a:pt x="99050" y="43402"/>
                    <a:pt x="99197" y="43564"/>
                  </a:cubicBezTo>
                  <a:lnTo>
                    <a:pt x="93272" y="49621"/>
                  </a:lnTo>
                  <a:lnTo>
                    <a:pt x="87407" y="39688"/>
                  </a:lnTo>
                  <a:close/>
                  <a:moveTo>
                    <a:pt x="64476" y="33896"/>
                  </a:moveTo>
                  <a:lnTo>
                    <a:pt x="72640" y="42370"/>
                  </a:lnTo>
                  <a:cubicBezTo>
                    <a:pt x="72493" y="42562"/>
                    <a:pt x="72434" y="42827"/>
                    <a:pt x="72493" y="43078"/>
                  </a:cubicBezTo>
                  <a:lnTo>
                    <a:pt x="60615" y="50284"/>
                  </a:lnTo>
                  <a:lnTo>
                    <a:pt x="52656" y="41044"/>
                  </a:lnTo>
                  <a:lnTo>
                    <a:pt x="64476" y="33896"/>
                  </a:lnTo>
                  <a:close/>
                  <a:moveTo>
                    <a:pt x="24081" y="31966"/>
                  </a:moveTo>
                  <a:cubicBezTo>
                    <a:pt x="24154" y="31995"/>
                    <a:pt x="24243" y="32010"/>
                    <a:pt x="24331" y="32010"/>
                  </a:cubicBezTo>
                  <a:cubicBezTo>
                    <a:pt x="24405" y="32010"/>
                    <a:pt x="24479" y="31995"/>
                    <a:pt x="24552" y="31981"/>
                  </a:cubicBezTo>
                  <a:lnTo>
                    <a:pt x="30580" y="38966"/>
                  </a:lnTo>
                  <a:lnTo>
                    <a:pt x="22401" y="51920"/>
                  </a:lnTo>
                  <a:lnTo>
                    <a:pt x="13927" y="43122"/>
                  </a:lnTo>
                  <a:cubicBezTo>
                    <a:pt x="14104" y="42872"/>
                    <a:pt x="14148" y="42547"/>
                    <a:pt x="14030" y="42267"/>
                  </a:cubicBezTo>
                  <a:lnTo>
                    <a:pt x="24081" y="31966"/>
                  </a:lnTo>
                  <a:close/>
                  <a:moveTo>
                    <a:pt x="83222" y="38495"/>
                  </a:moveTo>
                  <a:lnTo>
                    <a:pt x="86832" y="39526"/>
                  </a:lnTo>
                  <a:lnTo>
                    <a:pt x="92978" y="49916"/>
                  </a:lnTo>
                  <a:lnTo>
                    <a:pt x="90281" y="52687"/>
                  </a:lnTo>
                  <a:lnTo>
                    <a:pt x="79714" y="44051"/>
                  </a:lnTo>
                  <a:lnTo>
                    <a:pt x="83222" y="38495"/>
                  </a:lnTo>
                  <a:close/>
                  <a:moveTo>
                    <a:pt x="12984" y="43328"/>
                  </a:moveTo>
                  <a:cubicBezTo>
                    <a:pt x="13102" y="43373"/>
                    <a:pt x="13219" y="43402"/>
                    <a:pt x="13337" y="43402"/>
                  </a:cubicBezTo>
                  <a:cubicBezTo>
                    <a:pt x="13426" y="43402"/>
                    <a:pt x="13529" y="43387"/>
                    <a:pt x="13617" y="43358"/>
                  </a:cubicBezTo>
                  <a:lnTo>
                    <a:pt x="22194" y="52274"/>
                  </a:lnTo>
                  <a:lnTo>
                    <a:pt x="20455" y="55015"/>
                  </a:lnTo>
                  <a:lnTo>
                    <a:pt x="9962" y="46423"/>
                  </a:lnTo>
                  <a:lnTo>
                    <a:pt x="12984" y="43328"/>
                  </a:lnTo>
                  <a:close/>
                  <a:moveTo>
                    <a:pt x="30845" y="39276"/>
                  </a:moveTo>
                  <a:lnTo>
                    <a:pt x="39069" y="48811"/>
                  </a:lnTo>
                  <a:lnTo>
                    <a:pt x="27279" y="55958"/>
                  </a:lnTo>
                  <a:cubicBezTo>
                    <a:pt x="27131" y="55811"/>
                    <a:pt x="26925" y="55722"/>
                    <a:pt x="26719" y="55722"/>
                  </a:cubicBezTo>
                  <a:cubicBezTo>
                    <a:pt x="26542" y="55722"/>
                    <a:pt x="26365" y="55781"/>
                    <a:pt x="26232" y="55899"/>
                  </a:cubicBezTo>
                  <a:lnTo>
                    <a:pt x="22681" y="52215"/>
                  </a:lnTo>
                  <a:lnTo>
                    <a:pt x="30845" y="39276"/>
                  </a:lnTo>
                  <a:close/>
                  <a:moveTo>
                    <a:pt x="79508" y="44389"/>
                  </a:moveTo>
                  <a:lnTo>
                    <a:pt x="90001" y="52967"/>
                  </a:lnTo>
                  <a:lnTo>
                    <a:pt x="86980" y="56076"/>
                  </a:lnTo>
                  <a:cubicBezTo>
                    <a:pt x="86862" y="56017"/>
                    <a:pt x="86744" y="56002"/>
                    <a:pt x="86626" y="56002"/>
                  </a:cubicBezTo>
                  <a:cubicBezTo>
                    <a:pt x="86538" y="56002"/>
                    <a:pt x="86434" y="56017"/>
                    <a:pt x="86346" y="56047"/>
                  </a:cubicBezTo>
                  <a:lnTo>
                    <a:pt x="77769" y="47131"/>
                  </a:lnTo>
                  <a:lnTo>
                    <a:pt x="79508" y="44389"/>
                  </a:lnTo>
                  <a:close/>
                  <a:moveTo>
                    <a:pt x="22460" y="52569"/>
                  </a:moveTo>
                  <a:lnTo>
                    <a:pt x="25997" y="56238"/>
                  </a:lnTo>
                  <a:cubicBezTo>
                    <a:pt x="25938" y="56400"/>
                    <a:pt x="25938" y="56592"/>
                    <a:pt x="25982" y="56754"/>
                  </a:cubicBezTo>
                  <a:lnTo>
                    <a:pt x="24037" y="57933"/>
                  </a:lnTo>
                  <a:lnTo>
                    <a:pt x="20765" y="55266"/>
                  </a:lnTo>
                  <a:lnTo>
                    <a:pt x="22460" y="52569"/>
                  </a:lnTo>
                  <a:close/>
                  <a:moveTo>
                    <a:pt x="52317" y="41265"/>
                  </a:moveTo>
                  <a:lnTo>
                    <a:pt x="60276" y="50491"/>
                  </a:lnTo>
                  <a:lnTo>
                    <a:pt x="47646" y="58154"/>
                  </a:lnTo>
                  <a:lnTo>
                    <a:pt x="39673" y="48914"/>
                  </a:lnTo>
                  <a:lnTo>
                    <a:pt x="52317" y="41265"/>
                  </a:lnTo>
                  <a:close/>
                  <a:moveTo>
                    <a:pt x="93184" y="50270"/>
                  </a:moveTo>
                  <a:lnTo>
                    <a:pt x="98681" y="59554"/>
                  </a:lnTo>
                  <a:lnTo>
                    <a:pt x="90590" y="52937"/>
                  </a:lnTo>
                  <a:lnTo>
                    <a:pt x="93184" y="50270"/>
                  </a:lnTo>
                  <a:close/>
                  <a:moveTo>
                    <a:pt x="6691" y="49769"/>
                  </a:moveTo>
                  <a:lnTo>
                    <a:pt x="12556" y="59702"/>
                  </a:lnTo>
                  <a:lnTo>
                    <a:pt x="973" y="56400"/>
                  </a:lnTo>
                  <a:cubicBezTo>
                    <a:pt x="987" y="56194"/>
                    <a:pt x="914" y="55988"/>
                    <a:pt x="781" y="55840"/>
                  </a:cubicBezTo>
                  <a:lnTo>
                    <a:pt x="6691" y="49769"/>
                  </a:lnTo>
                  <a:close/>
                  <a:moveTo>
                    <a:pt x="72684" y="43432"/>
                  </a:moveTo>
                  <a:cubicBezTo>
                    <a:pt x="72808" y="43582"/>
                    <a:pt x="72994" y="43669"/>
                    <a:pt x="73197" y="43669"/>
                  </a:cubicBezTo>
                  <a:cubicBezTo>
                    <a:pt x="73213" y="43669"/>
                    <a:pt x="73229" y="43668"/>
                    <a:pt x="73244" y="43667"/>
                  </a:cubicBezTo>
                  <a:cubicBezTo>
                    <a:pt x="73421" y="43667"/>
                    <a:pt x="73598" y="43608"/>
                    <a:pt x="73731" y="43505"/>
                  </a:cubicBezTo>
                  <a:lnTo>
                    <a:pt x="77283" y="47190"/>
                  </a:lnTo>
                  <a:lnTo>
                    <a:pt x="69118" y="60129"/>
                  </a:lnTo>
                  <a:lnTo>
                    <a:pt x="60895" y="50579"/>
                  </a:lnTo>
                  <a:lnTo>
                    <a:pt x="72684" y="43432"/>
                  </a:lnTo>
                  <a:close/>
                  <a:moveTo>
                    <a:pt x="9668" y="46718"/>
                  </a:moveTo>
                  <a:lnTo>
                    <a:pt x="20234" y="55354"/>
                  </a:lnTo>
                  <a:lnTo>
                    <a:pt x="16742" y="60910"/>
                  </a:lnTo>
                  <a:lnTo>
                    <a:pt x="13116" y="59864"/>
                  </a:lnTo>
                  <a:lnTo>
                    <a:pt x="6971" y="49489"/>
                  </a:lnTo>
                  <a:lnTo>
                    <a:pt x="9668" y="46718"/>
                  </a:lnTo>
                  <a:close/>
                  <a:moveTo>
                    <a:pt x="20559" y="55605"/>
                  </a:moveTo>
                  <a:lnTo>
                    <a:pt x="23683" y="58154"/>
                  </a:lnTo>
                  <a:lnTo>
                    <a:pt x="18790" y="61131"/>
                  </a:lnTo>
                  <a:cubicBezTo>
                    <a:pt x="18643" y="60969"/>
                    <a:pt x="18451" y="60895"/>
                    <a:pt x="18245" y="60895"/>
                  </a:cubicBezTo>
                  <a:cubicBezTo>
                    <a:pt x="18009" y="60895"/>
                    <a:pt x="17803" y="60998"/>
                    <a:pt x="17655" y="61161"/>
                  </a:cubicBezTo>
                  <a:lnTo>
                    <a:pt x="17140" y="61013"/>
                  </a:lnTo>
                  <a:lnTo>
                    <a:pt x="20559" y="55605"/>
                  </a:lnTo>
                  <a:close/>
                  <a:moveTo>
                    <a:pt x="90310" y="53232"/>
                  </a:moveTo>
                  <a:lnTo>
                    <a:pt x="98902" y="60232"/>
                  </a:lnTo>
                  <a:cubicBezTo>
                    <a:pt x="98873" y="60291"/>
                    <a:pt x="98858" y="60335"/>
                    <a:pt x="98858" y="60394"/>
                  </a:cubicBezTo>
                  <a:lnTo>
                    <a:pt x="98873" y="60394"/>
                  </a:lnTo>
                  <a:lnTo>
                    <a:pt x="92609" y="62546"/>
                  </a:lnTo>
                  <a:lnTo>
                    <a:pt x="87348" y="57078"/>
                  </a:lnTo>
                  <a:cubicBezTo>
                    <a:pt x="87437" y="56843"/>
                    <a:pt x="87407" y="56562"/>
                    <a:pt x="87274" y="56341"/>
                  </a:cubicBezTo>
                  <a:lnTo>
                    <a:pt x="90310" y="53232"/>
                  </a:lnTo>
                  <a:close/>
                  <a:moveTo>
                    <a:pt x="16904" y="61367"/>
                  </a:moveTo>
                  <a:lnTo>
                    <a:pt x="17478" y="61529"/>
                  </a:lnTo>
                  <a:cubicBezTo>
                    <a:pt x="17464" y="61647"/>
                    <a:pt x="17464" y="61765"/>
                    <a:pt x="17493" y="61897"/>
                  </a:cubicBezTo>
                  <a:lnTo>
                    <a:pt x="16005" y="62811"/>
                  </a:lnTo>
                  <a:lnTo>
                    <a:pt x="16904" y="61367"/>
                  </a:lnTo>
                  <a:close/>
                  <a:moveTo>
                    <a:pt x="13426" y="60365"/>
                  </a:moveTo>
                  <a:lnTo>
                    <a:pt x="16521" y="61249"/>
                  </a:lnTo>
                  <a:lnTo>
                    <a:pt x="15253" y="63283"/>
                  </a:lnTo>
                  <a:lnTo>
                    <a:pt x="15165" y="63327"/>
                  </a:lnTo>
                  <a:lnTo>
                    <a:pt x="13426" y="60365"/>
                  </a:lnTo>
                  <a:close/>
                  <a:moveTo>
                    <a:pt x="98828" y="60836"/>
                  </a:moveTo>
                  <a:lnTo>
                    <a:pt x="95233" y="65272"/>
                  </a:lnTo>
                  <a:lnTo>
                    <a:pt x="92904" y="62855"/>
                  </a:lnTo>
                  <a:lnTo>
                    <a:pt x="98828" y="60836"/>
                  </a:lnTo>
                  <a:close/>
                  <a:moveTo>
                    <a:pt x="23992" y="58434"/>
                  </a:moveTo>
                  <a:lnTo>
                    <a:pt x="32555" y="65420"/>
                  </a:lnTo>
                  <a:lnTo>
                    <a:pt x="18982" y="61558"/>
                  </a:lnTo>
                  <a:cubicBezTo>
                    <a:pt x="18982" y="61529"/>
                    <a:pt x="18982" y="61500"/>
                    <a:pt x="18967" y="61485"/>
                  </a:cubicBezTo>
                  <a:lnTo>
                    <a:pt x="23992" y="58434"/>
                  </a:lnTo>
                  <a:close/>
                  <a:moveTo>
                    <a:pt x="39334" y="49120"/>
                  </a:moveTo>
                  <a:lnTo>
                    <a:pt x="47292" y="58360"/>
                  </a:lnTo>
                  <a:lnTo>
                    <a:pt x="35487" y="65523"/>
                  </a:lnTo>
                  <a:lnTo>
                    <a:pt x="27323" y="57034"/>
                  </a:lnTo>
                  <a:cubicBezTo>
                    <a:pt x="27470" y="56828"/>
                    <a:pt x="27515" y="56577"/>
                    <a:pt x="27456" y="56327"/>
                  </a:cubicBezTo>
                  <a:lnTo>
                    <a:pt x="39334" y="49120"/>
                  </a:lnTo>
                  <a:close/>
                  <a:moveTo>
                    <a:pt x="26174" y="57108"/>
                  </a:moveTo>
                  <a:cubicBezTo>
                    <a:pt x="26310" y="57231"/>
                    <a:pt x="26485" y="57316"/>
                    <a:pt x="26674" y="57316"/>
                  </a:cubicBezTo>
                  <a:cubicBezTo>
                    <a:pt x="26689" y="57316"/>
                    <a:pt x="26704" y="57315"/>
                    <a:pt x="26719" y="57314"/>
                  </a:cubicBezTo>
                  <a:cubicBezTo>
                    <a:pt x="26807" y="57314"/>
                    <a:pt x="26910" y="57299"/>
                    <a:pt x="26999" y="57270"/>
                  </a:cubicBezTo>
                  <a:lnTo>
                    <a:pt x="35134" y="65729"/>
                  </a:lnTo>
                  <a:lnTo>
                    <a:pt x="34662" y="66009"/>
                  </a:lnTo>
                  <a:lnTo>
                    <a:pt x="34589" y="65994"/>
                  </a:lnTo>
                  <a:cubicBezTo>
                    <a:pt x="34530" y="65965"/>
                    <a:pt x="34471" y="65950"/>
                    <a:pt x="34397" y="65950"/>
                  </a:cubicBezTo>
                  <a:lnTo>
                    <a:pt x="33513" y="65685"/>
                  </a:lnTo>
                  <a:lnTo>
                    <a:pt x="24361" y="58213"/>
                  </a:lnTo>
                  <a:lnTo>
                    <a:pt x="26174" y="57108"/>
                  </a:lnTo>
                  <a:close/>
                  <a:moveTo>
                    <a:pt x="35414" y="66024"/>
                  </a:moveTo>
                  <a:lnTo>
                    <a:pt x="35694" y="66319"/>
                  </a:lnTo>
                  <a:lnTo>
                    <a:pt x="35178" y="66156"/>
                  </a:lnTo>
                  <a:lnTo>
                    <a:pt x="35414" y="66024"/>
                  </a:lnTo>
                  <a:close/>
                  <a:moveTo>
                    <a:pt x="77563" y="47484"/>
                  </a:moveTo>
                  <a:lnTo>
                    <a:pt x="86036" y="56282"/>
                  </a:lnTo>
                  <a:cubicBezTo>
                    <a:pt x="85860" y="56533"/>
                    <a:pt x="85815" y="56857"/>
                    <a:pt x="85933" y="57137"/>
                  </a:cubicBezTo>
                  <a:lnTo>
                    <a:pt x="85933" y="57152"/>
                  </a:lnTo>
                  <a:lnTo>
                    <a:pt x="75882" y="67453"/>
                  </a:lnTo>
                  <a:cubicBezTo>
                    <a:pt x="75809" y="67424"/>
                    <a:pt x="75720" y="67409"/>
                    <a:pt x="75632" y="67409"/>
                  </a:cubicBezTo>
                  <a:cubicBezTo>
                    <a:pt x="75558" y="67409"/>
                    <a:pt x="75485" y="67409"/>
                    <a:pt x="75411" y="67439"/>
                  </a:cubicBezTo>
                  <a:lnTo>
                    <a:pt x="69383" y="60438"/>
                  </a:lnTo>
                  <a:lnTo>
                    <a:pt x="77563" y="47484"/>
                  </a:lnTo>
                  <a:close/>
                  <a:moveTo>
                    <a:pt x="87127" y="57417"/>
                  </a:moveTo>
                  <a:lnTo>
                    <a:pt x="92197" y="62693"/>
                  </a:lnTo>
                  <a:lnTo>
                    <a:pt x="76384" y="68117"/>
                  </a:lnTo>
                  <a:cubicBezTo>
                    <a:pt x="76369" y="67954"/>
                    <a:pt x="76310" y="67792"/>
                    <a:pt x="76207" y="67660"/>
                  </a:cubicBezTo>
                  <a:lnTo>
                    <a:pt x="86184" y="57461"/>
                  </a:lnTo>
                  <a:cubicBezTo>
                    <a:pt x="86316" y="57550"/>
                    <a:pt x="86464" y="57594"/>
                    <a:pt x="86626" y="57594"/>
                  </a:cubicBezTo>
                  <a:cubicBezTo>
                    <a:pt x="86803" y="57594"/>
                    <a:pt x="86980" y="57535"/>
                    <a:pt x="87127" y="57417"/>
                  </a:cubicBezTo>
                  <a:close/>
                  <a:moveTo>
                    <a:pt x="35016" y="66540"/>
                  </a:moveTo>
                  <a:lnTo>
                    <a:pt x="35635" y="66717"/>
                  </a:lnTo>
                  <a:cubicBezTo>
                    <a:pt x="35561" y="67159"/>
                    <a:pt x="35826" y="67660"/>
                    <a:pt x="36386" y="67660"/>
                  </a:cubicBezTo>
                  <a:cubicBezTo>
                    <a:pt x="36405" y="67661"/>
                    <a:pt x="36423" y="67662"/>
                    <a:pt x="36441" y="67662"/>
                  </a:cubicBezTo>
                  <a:cubicBezTo>
                    <a:pt x="36596" y="67662"/>
                    <a:pt x="36739" y="67606"/>
                    <a:pt x="36858" y="67527"/>
                  </a:cubicBezTo>
                  <a:lnTo>
                    <a:pt x="40926" y="71757"/>
                  </a:lnTo>
                  <a:lnTo>
                    <a:pt x="35016" y="66923"/>
                  </a:lnTo>
                  <a:cubicBezTo>
                    <a:pt x="35045" y="66790"/>
                    <a:pt x="35045" y="66658"/>
                    <a:pt x="35016" y="66540"/>
                  </a:cubicBezTo>
                  <a:close/>
                  <a:moveTo>
                    <a:pt x="60541" y="50785"/>
                  </a:moveTo>
                  <a:lnTo>
                    <a:pt x="68882" y="60468"/>
                  </a:lnTo>
                  <a:lnTo>
                    <a:pt x="60998" y="72965"/>
                  </a:lnTo>
                  <a:lnTo>
                    <a:pt x="60909" y="72965"/>
                  </a:lnTo>
                  <a:cubicBezTo>
                    <a:pt x="60777" y="72965"/>
                    <a:pt x="60629" y="73009"/>
                    <a:pt x="60511" y="73083"/>
                  </a:cubicBezTo>
                  <a:lnTo>
                    <a:pt x="47911" y="58449"/>
                  </a:lnTo>
                  <a:lnTo>
                    <a:pt x="60541" y="50785"/>
                  </a:lnTo>
                  <a:close/>
                  <a:moveTo>
                    <a:pt x="69162" y="60792"/>
                  </a:moveTo>
                  <a:lnTo>
                    <a:pt x="75057" y="67630"/>
                  </a:lnTo>
                  <a:cubicBezTo>
                    <a:pt x="74895" y="67822"/>
                    <a:pt x="74821" y="68087"/>
                    <a:pt x="74866" y="68338"/>
                  </a:cubicBezTo>
                  <a:lnTo>
                    <a:pt x="74880" y="68338"/>
                  </a:lnTo>
                  <a:lnTo>
                    <a:pt x="74217" y="68883"/>
                  </a:lnTo>
                  <a:lnTo>
                    <a:pt x="61499" y="73230"/>
                  </a:lnTo>
                  <a:cubicBezTo>
                    <a:pt x="61469" y="73186"/>
                    <a:pt x="61425" y="73142"/>
                    <a:pt x="61381" y="73113"/>
                  </a:cubicBezTo>
                  <a:lnTo>
                    <a:pt x="69162" y="60792"/>
                  </a:lnTo>
                  <a:close/>
                  <a:moveTo>
                    <a:pt x="47557" y="58655"/>
                  </a:moveTo>
                  <a:lnTo>
                    <a:pt x="60202" y="73319"/>
                  </a:lnTo>
                  <a:lnTo>
                    <a:pt x="37153" y="66731"/>
                  </a:lnTo>
                  <a:cubicBezTo>
                    <a:pt x="37110" y="66357"/>
                    <a:pt x="36800" y="66068"/>
                    <a:pt x="36415" y="66068"/>
                  </a:cubicBezTo>
                  <a:cubicBezTo>
                    <a:pt x="36406" y="66068"/>
                    <a:pt x="36396" y="66068"/>
                    <a:pt x="36386" y="66068"/>
                  </a:cubicBezTo>
                  <a:cubicBezTo>
                    <a:pt x="36283" y="66068"/>
                    <a:pt x="36180" y="66083"/>
                    <a:pt x="36077" y="66127"/>
                  </a:cubicBezTo>
                  <a:lnTo>
                    <a:pt x="35767" y="65818"/>
                  </a:lnTo>
                  <a:lnTo>
                    <a:pt x="47557" y="58655"/>
                  </a:lnTo>
                  <a:close/>
                  <a:moveTo>
                    <a:pt x="18967" y="61956"/>
                  </a:moveTo>
                  <a:lnTo>
                    <a:pt x="33336" y="66053"/>
                  </a:lnTo>
                  <a:lnTo>
                    <a:pt x="33616" y="66289"/>
                  </a:lnTo>
                  <a:cubicBezTo>
                    <a:pt x="33542" y="66422"/>
                    <a:pt x="33513" y="66569"/>
                    <a:pt x="33513" y="66717"/>
                  </a:cubicBezTo>
                  <a:lnTo>
                    <a:pt x="21973" y="73717"/>
                  </a:lnTo>
                  <a:cubicBezTo>
                    <a:pt x="21837" y="73580"/>
                    <a:pt x="21649" y="73494"/>
                    <a:pt x="21458" y="73494"/>
                  </a:cubicBezTo>
                  <a:cubicBezTo>
                    <a:pt x="21443" y="73494"/>
                    <a:pt x="21428" y="73495"/>
                    <a:pt x="21413" y="73496"/>
                  </a:cubicBezTo>
                  <a:cubicBezTo>
                    <a:pt x="21340" y="73496"/>
                    <a:pt x="21266" y="73510"/>
                    <a:pt x="21192" y="73525"/>
                  </a:cubicBezTo>
                  <a:lnTo>
                    <a:pt x="15681" y="64211"/>
                  </a:lnTo>
                  <a:cubicBezTo>
                    <a:pt x="15710" y="63975"/>
                    <a:pt x="15651" y="63754"/>
                    <a:pt x="15518" y="63577"/>
                  </a:cubicBezTo>
                  <a:lnTo>
                    <a:pt x="15533" y="63577"/>
                  </a:lnTo>
                  <a:lnTo>
                    <a:pt x="17670" y="62266"/>
                  </a:lnTo>
                  <a:cubicBezTo>
                    <a:pt x="17807" y="62403"/>
                    <a:pt x="17994" y="62488"/>
                    <a:pt x="18185" y="62488"/>
                  </a:cubicBezTo>
                  <a:cubicBezTo>
                    <a:pt x="18200" y="62488"/>
                    <a:pt x="18215" y="62488"/>
                    <a:pt x="18230" y="62487"/>
                  </a:cubicBezTo>
                  <a:cubicBezTo>
                    <a:pt x="18241" y="62487"/>
                    <a:pt x="18251" y="62488"/>
                    <a:pt x="18262" y="62488"/>
                  </a:cubicBezTo>
                  <a:cubicBezTo>
                    <a:pt x="18588" y="62488"/>
                    <a:pt x="18881" y="62270"/>
                    <a:pt x="18967" y="61956"/>
                  </a:cubicBezTo>
                  <a:close/>
                  <a:moveTo>
                    <a:pt x="14192" y="64373"/>
                  </a:moveTo>
                  <a:cubicBezTo>
                    <a:pt x="14236" y="64476"/>
                    <a:pt x="14280" y="64565"/>
                    <a:pt x="14369" y="64653"/>
                  </a:cubicBezTo>
                  <a:lnTo>
                    <a:pt x="7531" y="75485"/>
                  </a:lnTo>
                  <a:lnTo>
                    <a:pt x="958" y="72906"/>
                  </a:lnTo>
                  <a:cubicBezTo>
                    <a:pt x="973" y="72744"/>
                    <a:pt x="943" y="72582"/>
                    <a:pt x="870" y="72449"/>
                  </a:cubicBezTo>
                  <a:lnTo>
                    <a:pt x="14192" y="64373"/>
                  </a:lnTo>
                  <a:close/>
                  <a:moveTo>
                    <a:pt x="73274" y="69605"/>
                  </a:moveTo>
                  <a:lnTo>
                    <a:pt x="64962" y="76237"/>
                  </a:lnTo>
                  <a:lnTo>
                    <a:pt x="61646" y="74011"/>
                  </a:lnTo>
                  <a:cubicBezTo>
                    <a:pt x="61676" y="73879"/>
                    <a:pt x="61690" y="73731"/>
                    <a:pt x="61661" y="73584"/>
                  </a:cubicBezTo>
                  <a:lnTo>
                    <a:pt x="73274" y="69605"/>
                  </a:lnTo>
                  <a:close/>
                  <a:moveTo>
                    <a:pt x="15474" y="64653"/>
                  </a:moveTo>
                  <a:lnTo>
                    <a:pt x="20839" y="73731"/>
                  </a:lnTo>
                  <a:cubicBezTo>
                    <a:pt x="20662" y="73938"/>
                    <a:pt x="20588" y="74233"/>
                    <a:pt x="20662" y="74498"/>
                  </a:cubicBezTo>
                  <a:lnTo>
                    <a:pt x="14531" y="78241"/>
                  </a:lnTo>
                  <a:lnTo>
                    <a:pt x="7914" y="75633"/>
                  </a:lnTo>
                  <a:lnTo>
                    <a:pt x="14708" y="64845"/>
                  </a:lnTo>
                  <a:cubicBezTo>
                    <a:pt x="14782" y="64874"/>
                    <a:pt x="14841" y="64874"/>
                    <a:pt x="14914" y="64874"/>
                  </a:cubicBezTo>
                  <a:cubicBezTo>
                    <a:pt x="15121" y="64874"/>
                    <a:pt x="15327" y="64801"/>
                    <a:pt x="15474" y="64653"/>
                  </a:cubicBezTo>
                  <a:close/>
                  <a:moveTo>
                    <a:pt x="92491" y="63003"/>
                  </a:moveTo>
                  <a:lnTo>
                    <a:pt x="94967" y="65582"/>
                  </a:lnTo>
                  <a:lnTo>
                    <a:pt x="84253" y="78801"/>
                  </a:lnTo>
                  <a:lnTo>
                    <a:pt x="76325" y="68559"/>
                  </a:lnTo>
                  <a:lnTo>
                    <a:pt x="92491" y="63003"/>
                  </a:lnTo>
                  <a:close/>
                  <a:moveTo>
                    <a:pt x="45818" y="76266"/>
                  </a:moveTo>
                  <a:lnTo>
                    <a:pt x="49252" y="79066"/>
                  </a:lnTo>
                  <a:cubicBezTo>
                    <a:pt x="49061" y="79096"/>
                    <a:pt x="48884" y="79184"/>
                    <a:pt x="48781" y="79332"/>
                  </a:cubicBezTo>
                  <a:lnTo>
                    <a:pt x="45818" y="76266"/>
                  </a:lnTo>
                  <a:close/>
                  <a:moveTo>
                    <a:pt x="37123" y="67129"/>
                  </a:moveTo>
                  <a:lnTo>
                    <a:pt x="60143" y="73717"/>
                  </a:lnTo>
                  <a:cubicBezTo>
                    <a:pt x="60143" y="73746"/>
                    <a:pt x="60143" y="73790"/>
                    <a:pt x="60143" y="73820"/>
                  </a:cubicBezTo>
                  <a:lnTo>
                    <a:pt x="50284" y="79405"/>
                  </a:lnTo>
                  <a:lnTo>
                    <a:pt x="43505" y="73864"/>
                  </a:lnTo>
                  <a:lnTo>
                    <a:pt x="37094" y="67203"/>
                  </a:lnTo>
                  <a:cubicBezTo>
                    <a:pt x="37109" y="67173"/>
                    <a:pt x="37109" y="67159"/>
                    <a:pt x="37123" y="67129"/>
                  </a:cubicBezTo>
                  <a:close/>
                  <a:moveTo>
                    <a:pt x="855" y="73289"/>
                  </a:moveTo>
                  <a:lnTo>
                    <a:pt x="7310" y="75824"/>
                  </a:lnTo>
                  <a:lnTo>
                    <a:pt x="4554" y="80201"/>
                  </a:lnTo>
                  <a:lnTo>
                    <a:pt x="663" y="73481"/>
                  </a:lnTo>
                  <a:cubicBezTo>
                    <a:pt x="737" y="73422"/>
                    <a:pt x="796" y="73363"/>
                    <a:pt x="855" y="73289"/>
                  </a:cubicBezTo>
                  <a:close/>
                  <a:moveTo>
                    <a:pt x="20853" y="74852"/>
                  </a:moveTo>
                  <a:cubicBezTo>
                    <a:pt x="21001" y="74999"/>
                    <a:pt x="21207" y="75087"/>
                    <a:pt x="21413" y="75087"/>
                  </a:cubicBezTo>
                  <a:lnTo>
                    <a:pt x="21413" y="75073"/>
                  </a:lnTo>
                  <a:cubicBezTo>
                    <a:pt x="21487" y="75073"/>
                    <a:pt x="21561" y="75073"/>
                    <a:pt x="21634" y="75043"/>
                  </a:cubicBezTo>
                  <a:lnTo>
                    <a:pt x="26232" y="82839"/>
                  </a:lnTo>
                  <a:lnTo>
                    <a:pt x="14988" y="78418"/>
                  </a:lnTo>
                  <a:lnTo>
                    <a:pt x="20853" y="74852"/>
                  </a:lnTo>
                  <a:close/>
                  <a:moveTo>
                    <a:pt x="7693" y="75986"/>
                  </a:moveTo>
                  <a:lnTo>
                    <a:pt x="14089" y="78506"/>
                  </a:lnTo>
                  <a:lnTo>
                    <a:pt x="6293" y="83222"/>
                  </a:lnTo>
                  <a:lnTo>
                    <a:pt x="4775" y="80584"/>
                  </a:lnTo>
                  <a:lnTo>
                    <a:pt x="7693" y="75986"/>
                  </a:lnTo>
                  <a:close/>
                  <a:moveTo>
                    <a:pt x="60261" y="74203"/>
                  </a:moveTo>
                  <a:cubicBezTo>
                    <a:pt x="60401" y="74413"/>
                    <a:pt x="60620" y="74543"/>
                    <a:pt x="60869" y="74543"/>
                  </a:cubicBezTo>
                  <a:cubicBezTo>
                    <a:pt x="60883" y="74543"/>
                    <a:pt x="60896" y="74543"/>
                    <a:pt x="60909" y="74542"/>
                  </a:cubicBezTo>
                  <a:cubicBezTo>
                    <a:pt x="60926" y="74543"/>
                    <a:pt x="60942" y="74544"/>
                    <a:pt x="60958" y="74544"/>
                  </a:cubicBezTo>
                  <a:cubicBezTo>
                    <a:pt x="61133" y="74544"/>
                    <a:pt x="61304" y="74473"/>
                    <a:pt x="61425" y="74365"/>
                  </a:cubicBezTo>
                  <a:lnTo>
                    <a:pt x="64638" y="76502"/>
                  </a:lnTo>
                  <a:lnTo>
                    <a:pt x="55943" y="83443"/>
                  </a:lnTo>
                  <a:cubicBezTo>
                    <a:pt x="55805" y="83278"/>
                    <a:pt x="55602" y="83177"/>
                    <a:pt x="55395" y="83177"/>
                  </a:cubicBezTo>
                  <a:cubicBezTo>
                    <a:pt x="55381" y="83177"/>
                    <a:pt x="55367" y="83177"/>
                    <a:pt x="55353" y="83178"/>
                  </a:cubicBezTo>
                  <a:cubicBezTo>
                    <a:pt x="55331" y="83176"/>
                    <a:pt x="55308" y="83174"/>
                    <a:pt x="55286" y="83174"/>
                  </a:cubicBezTo>
                  <a:cubicBezTo>
                    <a:pt x="55180" y="83174"/>
                    <a:pt x="55083" y="83203"/>
                    <a:pt x="54985" y="83252"/>
                  </a:cubicBezTo>
                  <a:lnTo>
                    <a:pt x="50623" y="79671"/>
                  </a:lnTo>
                  <a:lnTo>
                    <a:pt x="60261" y="74203"/>
                  </a:lnTo>
                  <a:close/>
                  <a:moveTo>
                    <a:pt x="95247" y="65876"/>
                  </a:moveTo>
                  <a:lnTo>
                    <a:pt x="99197" y="69959"/>
                  </a:lnTo>
                  <a:cubicBezTo>
                    <a:pt x="99064" y="70268"/>
                    <a:pt x="99108" y="70622"/>
                    <a:pt x="99330" y="70872"/>
                  </a:cubicBezTo>
                  <a:lnTo>
                    <a:pt x="88247" y="83443"/>
                  </a:lnTo>
                  <a:lnTo>
                    <a:pt x="88218" y="83443"/>
                  </a:lnTo>
                  <a:cubicBezTo>
                    <a:pt x="88100" y="83443"/>
                    <a:pt x="87982" y="83458"/>
                    <a:pt x="87879" y="83502"/>
                  </a:cubicBezTo>
                  <a:lnTo>
                    <a:pt x="84489" y="79140"/>
                  </a:lnTo>
                  <a:lnTo>
                    <a:pt x="95247" y="65876"/>
                  </a:lnTo>
                  <a:close/>
                  <a:moveTo>
                    <a:pt x="50254" y="79877"/>
                  </a:moveTo>
                  <a:lnTo>
                    <a:pt x="54690" y="83517"/>
                  </a:lnTo>
                  <a:cubicBezTo>
                    <a:pt x="54528" y="83797"/>
                    <a:pt x="54543" y="84136"/>
                    <a:pt x="54705" y="84416"/>
                  </a:cubicBezTo>
                  <a:lnTo>
                    <a:pt x="54115" y="84888"/>
                  </a:lnTo>
                  <a:lnTo>
                    <a:pt x="49886" y="80466"/>
                  </a:lnTo>
                  <a:cubicBezTo>
                    <a:pt x="50033" y="80334"/>
                    <a:pt x="50122" y="80157"/>
                    <a:pt x="50136" y="79951"/>
                  </a:cubicBezTo>
                  <a:lnTo>
                    <a:pt x="50254" y="79877"/>
                  </a:lnTo>
                  <a:close/>
                  <a:moveTo>
                    <a:pt x="76059" y="68868"/>
                  </a:moveTo>
                  <a:lnTo>
                    <a:pt x="83988" y="79125"/>
                  </a:lnTo>
                  <a:lnTo>
                    <a:pt x="79287" y="84917"/>
                  </a:lnTo>
                  <a:cubicBezTo>
                    <a:pt x="79154" y="84814"/>
                    <a:pt x="78977" y="84755"/>
                    <a:pt x="78800" y="84755"/>
                  </a:cubicBezTo>
                  <a:cubicBezTo>
                    <a:pt x="78787" y="84754"/>
                    <a:pt x="78774" y="84754"/>
                    <a:pt x="78761" y="84754"/>
                  </a:cubicBezTo>
                  <a:cubicBezTo>
                    <a:pt x="78540" y="84754"/>
                    <a:pt x="78336" y="84868"/>
                    <a:pt x="78211" y="85035"/>
                  </a:cubicBezTo>
                  <a:lnTo>
                    <a:pt x="65316" y="76458"/>
                  </a:lnTo>
                  <a:lnTo>
                    <a:pt x="74394" y="69222"/>
                  </a:lnTo>
                  <a:lnTo>
                    <a:pt x="75293" y="68912"/>
                  </a:lnTo>
                  <a:cubicBezTo>
                    <a:pt x="75396" y="68957"/>
                    <a:pt x="75514" y="68986"/>
                    <a:pt x="75632" y="68986"/>
                  </a:cubicBezTo>
                  <a:cubicBezTo>
                    <a:pt x="75779" y="68986"/>
                    <a:pt x="75927" y="68942"/>
                    <a:pt x="76059" y="68868"/>
                  </a:cubicBezTo>
                  <a:close/>
                  <a:moveTo>
                    <a:pt x="4539" y="80968"/>
                  </a:moveTo>
                  <a:lnTo>
                    <a:pt x="5954" y="83414"/>
                  </a:lnTo>
                  <a:lnTo>
                    <a:pt x="1150" y="86332"/>
                  </a:lnTo>
                  <a:lnTo>
                    <a:pt x="1150" y="86332"/>
                  </a:lnTo>
                  <a:lnTo>
                    <a:pt x="4539" y="80968"/>
                  </a:lnTo>
                  <a:close/>
                  <a:moveTo>
                    <a:pt x="33601" y="67114"/>
                  </a:moveTo>
                  <a:cubicBezTo>
                    <a:pt x="33719" y="67380"/>
                    <a:pt x="33984" y="67527"/>
                    <a:pt x="34264" y="67527"/>
                  </a:cubicBezTo>
                  <a:cubicBezTo>
                    <a:pt x="34485" y="67527"/>
                    <a:pt x="34692" y="67439"/>
                    <a:pt x="34839" y="67277"/>
                  </a:cubicBezTo>
                  <a:lnTo>
                    <a:pt x="43239" y="74144"/>
                  </a:lnTo>
                  <a:lnTo>
                    <a:pt x="48618" y="79759"/>
                  </a:lnTo>
                  <a:cubicBezTo>
                    <a:pt x="48589" y="79951"/>
                    <a:pt x="48633" y="80142"/>
                    <a:pt x="48736" y="80319"/>
                  </a:cubicBezTo>
                  <a:lnTo>
                    <a:pt x="37595" y="86627"/>
                  </a:lnTo>
                  <a:cubicBezTo>
                    <a:pt x="37462" y="86376"/>
                    <a:pt x="37197" y="86229"/>
                    <a:pt x="36917" y="86229"/>
                  </a:cubicBezTo>
                  <a:cubicBezTo>
                    <a:pt x="36906" y="86228"/>
                    <a:pt x="36896" y="86228"/>
                    <a:pt x="36885" y="86228"/>
                  </a:cubicBezTo>
                  <a:cubicBezTo>
                    <a:pt x="36559" y="86228"/>
                    <a:pt x="36266" y="86446"/>
                    <a:pt x="36180" y="86774"/>
                  </a:cubicBezTo>
                  <a:lnTo>
                    <a:pt x="26822" y="83090"/>
                  </a:lnTo>
                  <a:lnTo>
                    <a:pt x="21973" y="74852"/>
                  </a:lnTo>
                  <a:cubicBezTo>
                    <a:pt x="22150" y="74630"/>
                    <a:pt x="22224" y="74336"/>
                    <a:pt x="22150" y="74056"/>
                  </a:cubicBezTo>
                  <a:lnTo>
                    <a:pt x="33601" y="67114"/>
                  </a:lnTo>
                  <a:close/>
                  <a:moveTo>
                    <a:pt x="84253" y="79435"/>
                  </a:moveTo>
                  <a:lnTo>
                    <a:pt x="87584" y="83753"/>
                  </a:lnTo>
                  <a:cubicBezTo>
                    <a:pt x="87481" y="83930"/>
                    <a:pt x="87437" y="84121"/>
                    <a:pt x="87466" y="84328"/>
                  </a:cubicBezTo>
                  <a:lnTo>
                    <a:pt x="83634" y="88660"/>
                  </a:lnTo>
                  <a:lnTo>
                    <a:pt x="79493" y="85905"/>
                  </a:lnTo>
                  <a:cubicBezTo>
                    <a:pt x="79582" y="85698"/>
                    <a:pt x="79596" y="85477"/>
                    <a:pt x="79523" y="85256"/>
                  </a:cubicBezTo>
                  <a:lnTo>
                    <a:pt x="84253" y="79435"/>
                  </a:lnTo>
                  <a:close/>
                  <a:moveTo>
                    <a:pt x="27161" y="83635"/>
                  </a:moveTo>
                  <a:lnTo>
                    <a:pt x="36165" y="87172"/>
                  </a:lnTo>
                  <a:cubicBezTo>
                    <a:pt x="36180" y="87246"/>
                    <a:pt x="36210" y="87305"/>
                    <a:pt x="36239" y="87378"/>
                  </a:cubicBezTo>
                  <a:lnTo>
                    <a:pt x="31111" y="90296"/>
                  </a:lnTo>
                  <a:lnTo>
                    <a:pt x="27161" y="83635"/>
                  </a:lnTo>
                  <a:close/>
                  <a:moveTo>
                    <a:pt x="49046" y="80555"/>
                  </a:moveTo>
                  <a:cubicBezTo>
                    <a:pt x="49149" y="80614"/>
                    <a:pt x="49267" y="80629"/>
                    <a:pt x="49385" y="80629"/>
                  </a:cubicBezTo>
                  <a:lnTo>
                    <a:pt x="49473" y="80629"/>
                  </a:lnTo>
                  <a:lnTo>
                    <a:pt x="53806" y="85138"/>
                  </a:lnTo>
                  <a:lnTo>
                    <a:pt x="46644" y="90856"/>
                  </a:lnTo>
                  <a:lnTo>
                    <a:pt x="37639" y="87319"/>
                  </a:lnTo>
                  <a:cubicBezTo>
                    <a:pt x="37669" y="87216"/>
                    <a:pt x="37683" y="87113"/>
                    <a:pt x="37683" y="87010"/>
                  </a:cubicBezTo>
                  <a:lnTo>
                    <a:pt x="49046" y="80555"/>
                  </a:lnTo>
                  <a:close/>
                  <a:moveTo>
                    <a:pt x="64992" y="76723"/>
                  </a:moveTo>
                  <a:lnTo>
                    <a:pt x="78049" y="85418"/>
                  </a:lnTo>
                  <a:cubicBezTo>
                    <a:pt x="78005" y="85683"/>
                    <a:pt x="78093" y="85963"/>
                    <a:pt x="78285" y="86155"/>
                  </a:cubicBezTo>
                  <a:lnTo>
                    <a:pt x="70415" y="95867"/>
                  </a:lnTo>
                  <a:lnTo>
                    <a:pt x="56090" y="84151"/>
                  </a:lnTo>
                  <a:cubicBezTo>
                    <a:pt x="56120" y="84033"/>
                    <a:pt x="56120" y="83930"/>
                    <a:pt x="56105" y="83812"/>
                  </a:cubicBezTo>
                  <a:lnTo>
                    <a:pt x="64992" y="76723"/>
                  </a:lnTo>
                  <a:close/>
                  <a:moveTo>
                    <a:pt x="55913" y="84519"/>
                  </a:moveTo>
                  <a:lnTo>
                    <a:pt x="70164" y="96176"/>
                  </a:lnTo>
                  <a:lnTo>
                    <a:pt x="68175" y="98623"/>
                  </a:lnTo>
                  <a:cubicBezTo>
                    <a:pt x="68062" y="98563"/>
                    <a:pt x="67937" y="98533"/>
                    <a:pt x="67813" y="98533"/>
                  </a:cubicBezTo>
                  <a:cubicBezTo>
                    <a:pt x="67661" y="98533"/>
                    <a:pt x="67509" y="98578"/>
                    <a:pt x="67379" y="98667"/>
                  </a:cubicBezTo>
                  <a:lnTo>
                    <a:pt x="54395" y="85182"/>
                  </a:lnTo>
                  <a:lnTo>
                    <a:pt x="55014" y="84681"/>
                  </a:lnTo>
                  <a:cubicBezTo>
                    <a:pt x="55118" y="84726"/>
                    <a:pt x="55235" y="84755"/>
                    <a:pt x="55353" y="84755"/>
                  </a:cubicBezTo>
                  <a:cubicBezTo>
                    <a:pt x="55560" y="84755"/>
                    <a:pt x="55766" y="84667"/>
                    <a:pt x="55913" y="84519"/>
                  </a:cubicBezTo>
                  <a:close/>
                  <a:moveTo>
                    <a:pt x="87628" y="84755"/>
                  </a:moveTo>
                  <a:cubicBezTo>
                    <a:pt x="87752" y="84921"/>
                    <a:pt x="87954" y="85022"/>
                    <a:pt x="88173" y="85022"/>
                  </a:cubicBezTo>
                  <a:cubicBezTo>
                    <a:pt x="88188" y="85022"/>
                    <a:pt x="88203" y="85021"/>
                    <a:pt x="88218" y="85020"/>
                  </a:cubicBezTo>
                  <a:cubicBezTo>
                    <a:pt x="88321" y="85020"/>
                    <a:pt x="88424" y="85006"/>
                    <a:pt x="88527" y="84961"/>
                  </a:cubicBezTo>
                  <a:lnTo>
                    <a:pt x="98932" y="98402"/>
                  </a:lnTo>
                  <a:cubicBezTo>
                    <a:pt x="98828" y="98461"/>
                    <a:pt x="98740" y="98564"/>
                    <a:pt x="98681" y="98667"/>
                  </a:cubicBezTo>
                  <a:lnTo>
                    <a:pt x="83973" y="88881"/>
                  </a:lnTo>
                  <a:lnTo>
                    <a:pt x="87628" y="84755"/>
                  </a:lnTo>
                  <a:close/>
                  <a:moveTo>
                    <a:pt x="37389" y="87658"/>
                  </a:moveTo>
                  <a:lnTo>
                    <a:pt x="46275" y="91166"/>
                  </a:lnTo>
                  <a:lnTo>
                    <a:pt x="36829" y="98697"/>
                  </a:lnTo>
                  <a:cubicBezTo>
                    <a:pt x="36681" y="98446"/>
                    <a:pt x="36416" y="98284"/>
                    <a:pt x="36121" y="98269"/>
                  </a:cubicBezTo>
                  <a:cubicBezTo>
                    <a:pt x="36033" y="98269"/>
                    <a:pt x="35944" y="98284"/>
                    <a:pt x="35856" y="98313"/>
                  </a:cubicBezTo>
                  <a:lnTo>
                    <a:pt x="31302" y="90635"/>
                  </a:lnTo>
                  <a:lnTo>
                    <a:pt x="36504" y="87688"/>
                  </a:lnTo>
                  <a:cubicBezTo>
                    <a:pt x="36636" y="87771"/>
                    <a:pt x="36781" y="87812"/>
                    <a:pt x="36925" y="87812"/>
                  </a:cubicBezTo>
                  <a:cubicBezTo>
                    <a:pt x="37087" y="87812"/>
                    <a:pt x="37248" y="87760"/>
                    <a:pt x="37389" y="87658"/>
                  </a:cubicBezTo>
                  <a:close/>
                  <a:moveTo>
                    <a:pt x="14546" y="78683"/>
                  </a:moveTo>
                  <a:lnTo>
                    <a:pt x="26557" y="83399"/>
                  </a:lnTo>
                  <a:lnTo>
                    <a:pt x="30757" y="90503"/>
                  </a:lnTo>
                  <a:lnTo>
                    <a:pt x="16049" y="98829"/>
                  </a:lnTo>
                  <a:cubicBezTo>
                    <a:pt x="15911" y="98650"/>
                    <a:pt x="15708" y="98548"/>
                    <a:pt x="15489" y="98548"/>
                  </a:cubicBezTo>
                  <a:cubicBezTo>
                    <a:pt x="15474" y="98548"/>
                    <a:pt x="15460" y="98548"/>
                    <a:pt x="15445" y="98549"/>
                  </a:cubicBezTo>
                  <a:cubicBezTo>
                    <a:pt x="15356" y="98549"/>
                    <a:pt x="15283" y="98564"/>
                    <a:pt x="15194" y="98593"/>
                  </a:cubicBezTo>
                  <a:lnTo>
                    <a:pt x="6499" y="83561"/>
                  </a:lnTo>
                  <a:lnTo>
                    <a:pt x="14546" y="78683"/>
                  </a:lnTo>
                  <a:close/>
                  <a:moveTo>
                    <a:pt x="79243" y="86214"/>
                  </a:moveTo>
                  <a:lnTo>
                    <a:pt x="83369" y="88955"/>
                  </a:lnTo>
                  <a:lnTo>
                    <a:pt x="74910" y="98564"/>
                  </a:lnTo>
                  <a:cubicBezTo>
                    <a:pt x="74836" y="98549"/>
                    <a:pt x="74762" y="98534"/>
                    <a:pt x="74703" y="98534"/>
                  </a:cubicBezTo>
                  <a:cubicBezTo>
                    <a:pt x="74453" y="98534"/>
                    <a:pt x="74217" y="98652"/>
                    <a:pt x="74070" y="98859"/>
                  </a:cubicBezTo>
                  <a:lnTo>
                    <a:pt x="70724" y="96117"/>
                  </a:lnTo>
                  <a:lnTo>
                    <a:pt x="78653" y="86332"/>
                  </a:lnTo>
                  <a:cubicBezTo>
                    <a:pt x="78712" y="86347"/>
                    <a:pt x="78756" y="86347"/>
                    <a:pt x="78800" y="86347"/>
                  </a:cubicBezTo>
                  <a:cubicBezTo>
                    <a:pt x="78963" y="86347"/>
                    <a:pt x="79125" y="86302"/>
                    <a:pt x="79243" y="86214"/>
                  </a:cubicBezTo>
                  <a:close/>
                  <a:moveTo>
                    <a:pt x="54086" y="85418"/>
                  </a:moveTo>
                  <a:lnTo>
                    <a:pt x="67025" y="98873"/>
                  </a:lnTo>
                  <a:lnTo>
                    <a:pt x="67025" y="98873"/>
                  </a:lnTo>
                  <a:lnTo>
                    <a:pt x="47071" y="91033"/>
                  </a:lnTo>
                  <a:lnTo>
                    <a:pt x="54086" y="85418"/>
                  </a:lnTo>
                  <a:close/>
                  <a:moveTo>
                    <a:pt x="0" y="1"/>
                  </a:moveTo>
                  <a:lnTo>
                    <a:pt x="0" y="841"/>
                  </a:lnTo>
                  <a:cubicBezTo>
                    <a:pt x="30" y="870"/>
                    <a:pt x="44" y="900"/>
                    <a:pt x="74" y="914"/>
                  </a:cubicBezTo>
                  <a:cubicBezTo>
                    <a:pt x="221" y="1047"/>
                    <a:pt x="413" y="1121"/>
                    <a:pt x="604" y="1121"/>
                  </a:cubicBezTo>
                  <a:lnTo>
                    <a:pt x="619" y="1121"/>
                  </a:lnTo>
                  <a:lnTo>
                    <a:pt x="11127" y="14679"/>
                  </a:lnTo>
                  <a:cubicBezTo>
                    <a:pt x="10876" y="15047"/>
                    <a:pt x="10950" y="15563"/>
                    <a:pt x="11304" y="15843"/>
                  </a:cubicBezTo>
                  <a:lnTo>
                    <a:pt x="295" y="28326"/>
                  </a:lnTo>
                  <a:cubicBezTo>
                    <a:pt x="236" y="28311"/>
                    <a:pt x="192" y="28311"/>
                    <a:pt x="147" y="28296"/>
                  </a:cubicBezTo>
                  <a:lnTo>
                    <a:pt x="15" y="28296"/>
                  </a:lnTo>
                  <a:lnTo>
                    <a:pt x="15" y="29873"/>
                  </a:lnTo>
                  <a:lnTo>
                    <a:pt x="74" y="29873"/>
                  </a:lnTo>
                  <a:cubicBezTo>
                    <a:pt x="236" y="29873"/>
                    <a:pt x="398" y="29829"/>
                    <a:pt x="531" y="29741"/>
                  </a:cubicBezTo>
                  <a:lnTo>
                    <a:pt x="4451" y="33838"/>
                  </a:lnTo>
                  <a:lnTo>
                    <a:pt x="855" y="38273"/>
                  </a:lnTo>
                  <a:cubicBezTo>
                    <a:pt x="707" y="38156"/>
                    <a:pt x="531" y="38097"/>
                    <a:pt x="339" y="38097"/>
                  </a:cubicBezTo>
                  <a:cubicBezTo>
                    <a:pt x="251" y="38097"/>
                    <a:pt x="162" y="38111"/>
                    <a:pt x="88" y="38141"/>
                  </a:cubicBezTo>
                  <a:lnTo>
                    <a:pt x="15" y="38170"/>
                  </a:lnTo>
                  <a:lnTo>
                    <a:pt x="15" y="39615"/>
                  </a:lnTo>
                  <a:cubicBezTo>
                    <a:pt x="30" y="39629"/>
                    <a:pt x="59" y="39644"/>
                    <a:pt x="74" y="39644"/>
                  </a:cubicBezTo>
                  <a:cubicBezTo>
                    <a:pt x="162" y="39674"/>
                    <a:pt x="251" y="39688"/>
                    <a:pt x="339" y="39688"/>
                  </a:cubicBezTo>
                  <a:cubicBezTo>
                    <a:pt x="457" y="39688"/>
                    <a:pt x="575" y="39659"/>
                    <a:pt x="693" y="39615"/>
                  </a:cubicBezTo>
                  <a:lnTo>
                    <a:pt x="6484" y="49415"/>
                  </a:lnTo>
                  <a:lnTo>
                    <a:pt x="413" y="55634"/>
                  </a:lnTo>
                  <a:cubicBezTo>
                    <a:pt x="354" y="55605"/>
                    <a:pt x="280" y="55605"/>
                    <a:pt x="206" y="55605"/>
                  </a:cubicBezTo>
                  <a:lnTo>
                    <a:pt x="74" y="55605"/>
                  </a:lnTo>
                  <a:cubicBezTo>
                    <a:pt x="59" y="55619"/>
                    <a:pt x="30" y="55619"/>
                    <a:pt x="15" y="55619"/>
                  </a:cubicBezTo>
                  <a:lnTo>
                    <a:pt x="15" y="57167"/>
                  </a:lnTo>
                  <a:cubicBezTo>
                    <a:pt x="30" y="57167"/>
                    <a:pt x="59" y="57181"/>
                    <a:pt x="74" y="57181"/>
                  </a:cubicBezTo>
                  <a:cubicBezTo>
                    <a:pt x="118" y="57181"/>
                    <a:pt x="162" y="57196"/>
                    <a:pt x="206" y="57196"/>
                  </a:cubicBezTo>
                  <a:cubicBezTo>
                    <a:pt x="486" y="57196"/>
                    <a:pt x="752" y="57049"/>
                    <a:pt x="884" y="56784"/>
                  </a:cubicBezTo>
                  <a:lnTo>
                    <a:pt x="12851" y="60203"/>
                  </a:lnTo>
                  <a:lnTo>
                    <a:pt x="14693" y="63327"/>
                  </a:lnTo>
                  <a:cubicBezTo>
                    <a:pt x="14413" y="63401"/>
                    <a:pt x="14207" y="63636"/>
                    <a:pt x="14163" y="63916"/>
                  </a:cubicBezTo>
                  <a:lnTo>
                    <a:pt x="604" y="72140"/>
                  </a:lnTo>
                  <a:cubicBezTo>
                    <a:pt x="486" y="72066"/>
                    <a:pt x="354" y="72037"/>
                    <a:pt x="206" y="72037"/>
                  </a:cubicBezTo>
                  <a:lnTo>
                    <a:pt x="74" y="72037"/>
                  </a:lnTo>
                  <a:cubicBezTo>
                    <a:pt x="59" y="72051"/>
                    <a:pt x="30" y="72051"/>
                    <a:pt x="15" y="72051"/>
                  </a:cubicBezTo>
                  <a:lnTo>
                    <a:pt x="15" y="73599"/>
                  </a:lnTo>
                  <a:cubicBezTo>
                    <a:pt x="30" y="73599"/>
                    <a:pt x="59" y="73614"/>
                    <a:pt x="74" y="73614"/>
                  </a:cubicBezTo>
                  <a:cubicBezTo>
                    <a:pt x="103" y="73614"/>
                    <a:pt x="133" y="73620"/>
                    <a:pt x="162" y="73620"/>
                  </a:cubicBezTo>
                  <a:cubicBezTo>
                    <a:pt x="177" y="73620"/>
                    <a:pt x="192" y="73618"/>
                    <a:pt x="206" y="73614"/>
                  </a:cubicBezTo>
                  <a:lnTo>
                    <a:pt x="280" y="73614"/>
                  </a:lnTo>
                  <a:lnTo>
                    <a:pt x="4318" y="80584"/>
                  </a:lnTo>
                  <a:lnTo>
                    <a:pt x="781" y="86185"/>
                  </a:lnTo>
                  <a:cubicBezTo>
                    <a:pt x="693" y="85890"/>
                    <a:pt x="413" y="85698"/>
                    <a:pt x="118" y="85698"/>
                  </a:cubicBezTo>
                  <a:lnTo>
                    <a:pt x="15" y="85698"/>
                  </a:lnTo>
                  <a:lnTo>
                    <a:pt x="15" y="87275"/>
                  </a:lnTo>
                  <a:lnTo>
                    <a:pt x="74" y="87275"/>
                  </a:lnTo>
                  <a:cubicBezTo>
                    <a:pt x="236" y="87275"/>
                    <a:pt x="398" y="87216"/>
                    <a:pt x="531" y="87128"/>
                  </a:cubicBezTo>
                  <a:cubicBezTo>
                    <a:pt x="560" y="87128"/>
                    <a:pt x="604" y="87128"/>
                    <a:pt x="634" y="87098"/>
                  </a:cubicBezTo>
                  <a:lnTo>
                    <a:pt x="6160" y="83753"/>
                  </a:lnTo>
                  <a:lnTo>
                    <a:pt x="14870" y="98785"/>
                  </a:lnTo>
                  <a:cubicBezTo>
                    <a:pt x="14737" y="98962"/>
                    <a:pt x="14664" y="99183"/>
                    <a:pt x="14693" y="99404"/>
                  </a:cubicBezTo>
                  <a:lnTo>
                    <a:pt x="16211" y="99404"/>
                  </a:lnTo>
                  <a:cubicBezTo>
                    <a:pt x="16226" y="99330"/>
                    <a:pt x="16226" y="99271"/>
                    <a:pt x="16211" y="99198"/>
                  </a:cubicBezTo>
                  <a:lnTo>
                    <a:pt x="30978" y="90827"/>
                  </a:lnTo>
                  <a:lnTo>
                    <a:pt x="35546" y="98564"/>
                  </a:lnTo>
                  <a:cubicBezTo>
                    <a:pt x="35414" y="98711"/>
                    <a:pt x="35340" y="98888"/>
                    <a:pt x="35340" y="99080"/>
                  </a:cubicBezTo>
                  <a:lnTo>
                    <a:pt x="35340" y="99212"/>
                  </a:lnTo>
                  <a:cubicBezTo>
                    <a:pt x="35340" y="99271"/>
                    <a:pt x="35355" y="99345"/>
                    <a:pt x="35370" y="99404"/>
                  </a:cubicBezTo>
                  <a:lnTo>
                    <a:pt x="36902" y="99404"/>
                  </a:lnTo>
                  <a:cubicBezTo>
                    <a:pt x="36917" y="99345"/>
                    <a:pt x="36932" y="99271"/>
                    <a:pt x="36932" y="99212"/>
                  </a:cubicBezTo>
                  <a:lnTo>
                    <a:pt x="36932" y="99139"/>
                  </a:lnTo>
                  <a:lnTo>
                    <a:pt x="46717" y="91328"/>
                  </a:lnTo>
                  <a:lnTo>
                    <a:pt x="67055" y="99315"/>
                  </a:lnTo>
                  <a:lnTo>
                    <a:pt x="67055" y="99404"/>
                  </a:lnTo>
                  <a:lnTo>
                    <a:pt x="68573" y="99404"/>
                  </a:lnTo>
                  <a:cubicBezTo>
                    <a:pt x="68587" y="99242"/>
                    <a:pt x="68558" y="99065"/>
                    <a:pt x="68470" y="98918"/>
                  </a:cubicBezTo>
                  <a:lnTo>
                    <a:pt x="70489" y="96427"/>
                  </a:lnTo>
                  <a:lnTo>
                    <a:pt x="73937" y="99257"/>
                  </a:lnTo>
                  <a:cubicBezTo>
                    <a:pt x="73937" y="99301"/>
                    <a:pt x="73937" y="99360"/>
                    <a:pt x="73937" y="99404"/>
                  </a:cubicBezTo>
                  <a:lnTo>
                    <a:pt x="75470" y="99404"/>
                  </a:lnTo>
                  <a:cubicBezTo>
                    <a:pt x="75485" y="99183"/>
                    <a:pt x="75411" y="98947"/>
                    <a:pt x="75263" y="98770"/>
                  </a:cubicBezTo>
                  <a:lnTo>
                    <a:pt x="83708" y="89191"/>
                  </a:lnTo>
                  <a:lnTo>
                    <a:pt x="98593" y="99094"/>
                  </a:lnTo>
                  <a:cubicBezTo>
                    <a:pt x="98593" y="99212"/>
                    <a:pt x="98622" y="99315"/>
                    <a:pt x="98652" y="99419"/>
                  </a:cubicBezTo>
                  <a:lnTo>
                    <a:pt x="99433" y="99419"/>
                  </a:lnTo>
                  <a:lnTo>
                    <a:pt x="99433" y="98299"/>
                  </a:lnTo>
                  <a:lnTo>
                    <a:pt x="99344" y="98299"/>
                  </a:lnTo>
                  <a:lnTo>
                    <a:pt x="88837" y="84740"/>
                  </a:lnTo>
                  <a:cubicBezTo>
                    <a:pt x="89087" y="84372"/>
                    <a:pt x="89013" y="83856"/>
                    <a:pt x="88674" y="83576"/>
                  </a:cubicBezTo>
                  <a:lnTo>
                    <a:pt x="99418" y="71388"/>
                  </a:lnTo>
                  <a:lnTo>
                    <a:pt x="99418" y="69635"/>
                  </a:lnTo>
                  <a:lnTo>
                    <a:pt x="95513" y="65552"/>
                  </a:lnTo>
                  <a:lnTo>
                    <a:pt x="99108" y="61116"/>
                  </a:lnTo>
                  <a:cubicBezTo>
                    <a:pt x="99197" y="61190"/>
                    <a:pt x="99300" y="61249"/>
                    <a:pt x="99418" y="61278"/>
                  </a:cubicBezTo>
                  <a:lnTo>
                    <a:pt x="99418" y="59731"/>
                  </a:lnTo>
                  <a:cubicBezTo>
                    <a:pt x="99374" y="59746"/>
                    <a:pt x="99330" y="59760"/>
                    <a:pt x="99285" y="59775"/>
                  </a:cubicBezTo>
                  <a:lnTo>
                    <a:pt x="93479" y="49975"/>
                  </a:lnTo>
                  <a:lnTo>
                    <a:pt x="99418" y="43903"/>
                  </a:lnTo>
                  <a:lnTo>
                    <a:pt x="99418" y="42282"/>
                  </a:lnTo>
                  <a:cubicBezTo>
                    <a:pt x="99271" y="42341"/>
                    <a:pt x="99153" y="42459"/>
                    <a:pt x="99079" y="42606"/>
                  </a:cubicBezTo>
                  <a:lnTo>
                    <a:pt x="87112" y="39202"/>
                  </a:lnTo>
                  <a:lnTo>
                    <a:pt x="85270" y="36078"/>
                  </a:lnTo>
                  <a:cubicBezTo>
                    <a:pt x="85535" y="36004"/>
                    <a:pt x="85742" y="35768"/>
                    <a:pt x="85786" y="35488"/>
                  </a:cubicBezTo>
                  <a:lnTo>
                    <a:pt x="99344" y="27265"/>
                  </a:lnTo>
                  <a:cubicBezTo>
                    <a:pt x="99374" y="27265"/>
                    <a:pt x="99388" y="27279"/>
                    <a:pt x="99418" y="27294"/>
                  </a:cubicBezTo>
                  <a:lnTo>
                    <a:pt x="99418" y="25349"/>
                  </a:lnTo>
                  <a:lnTo>
                    <a:pt x="95645" y="18820"/>
                  </a:lnTo>
                  <a:lnTo>
                    <a:pt x="99167" y="13220"/>
                  </a:lnTo>
                  <a:cubicBezTo>
                    <a:pt x="99212" y="13367"/>
                    <a:pt x="99300" y="13485"/>
                    <a:pt x="99418" y="13574"/>
                  </a:cubicBezTo>
                  <a:lnTo>
                    <a:pt x="99418" y="12262"/>
                  </a:lnTo>
                  <a:cubicBezTo>
                    <a:pt x="99388" y="12262"/>
                    <a:pt x="99344" y="12277"/>
                    <a:pt x="99315" y="12292"/>
                  </a:cubicBezTo>
                  <a:lnTo>
                    <a:pt x="93788" y="15637"/>
                  </a:lnTo>
                  <a:lnTo>
                    <a:pt x="85093" y="605"/>
                  </a:lnTo>
                  <a:cubicBezTo>
                    <a:pt x="85226" y="428"/>
                    <a:pt x="85285" y="207"/>
                    <a:pt x="85270" y="1"/>
                  </a:cubicBezTo>
                  <a:lnTo>
                    <a:pt x="83737" y="1"/>
                  </a:lnTo>
                  <a:cubicBezTo>
                    <a:pt x="83737" y="60"/>
                    <a:pt x="83737" y="133"/>
                    <a:pt x="83737" y="192"/>
                  </a:cubicBezTo>
                  <a:lnTo>
                    <a:pt x="68985" y="8563"/>
                  </a:lnTo>
                  <a:lnTo>
                    <a:pt x="64417" y="841"/>
                  </a:lnTo>
                  <a:cubicBezTo>
                    <a:pt x="64549" y="693"/>
                    <a:pt x="64608" y="516"/>
                    <a:pt x="64623" y="325"/>
                  </a:cubicBezTo>
                  <a:lnTo>
                    <a:pt x="64623" y="192"/>
                  </a:lnTo>
                  <a:cubicBezTo>
                    <a:pt x="64623" y="133"/>
                    <a:pt x="64608" y="60"/>
                    <a:pt x="64594" y="1"/>
                  </a:cubicBezTo>
                  <a:lnTo>
                    <a:pt x="63061" y="1"/>
                  </a:lnTo>
                  <a:cubicBezTo>
                    <a:pt x="63046" y="60"/>
                    <a:pt x="63032" y="133"/>
                    <a:pt x="63032" y="192"/>
                  </a:cubicBezTo>
                  <a:lnTo>
                    <a:pt x="63032" y="266"/>
                  </a:lnTo>
                  <a:lnTo>
                    <a:pt x="53246" y="8077"/>
                  </a:lnTo>
                  <a:lnTo>
                    <a:pt x="32923" y="89"/>
                  </a:lnTo>
                  <a:cubicBezTo>
                    <a:pt x="32923" y="60"/>
                    <a:pt x="32923" y="30"/>
                    <a:pt x="32923" y="1"/>
                  </a:cubicBezTo>
                  <a:lnTo>
                    <a:pt x="31391" y="1"/>
                  </a:lnTo>
                  <a:cubicBezTo>
                    <a:pt x="31376" y="163"/>
                    <a:pt x="31405" y="340"/>
                    <a:pt x="31494" y="487"/>
                  </a:cubicBezTo>
                  <a:lnTo>
                    <a:pt x="29475" y="2978"/>
                  </a:lnTo>
                  <a:lnTo>
                    <a:pt x="26026" y="148"/>
                  </a:lnTo>
                  <a:cubicBezTo>
                    <a:pt x="26026" y="89"/>
                    <a:pt x="26026" y="45"/>
                    <a:pt x="26026" y="1"/>
                  </a:cubicBezTo>
                  <a:lnTo>
                    <a:pt x="24493" y="1"/>
                  </a:lnTo>
                  <a:cubicBezTo>
                    <a:pt x="24479" y="222"/>
                    <a:pt x="24552" y="458"/>
                    <a:pt x="24700" y="620"/>
                  </a:cubicBezTo>
                  <a:lnTo>
                    <a:pt x="16255" y="10214"/>
                  </a:lnTo>
                  <a:lnTo>
                    <a:pt x="1371" y="310"/>
                  </a:lnTo>
                  <a:cubicBezTo>
                    <a:pt x="1371" y="207"/>
                    <a:pt x="1341" y="89"/>
                    <a:pt x="1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/>
          <p:nvPr/>
        </p:nvSpPr>
        <p:spPr>
          <a:xfrm flipH="1">
            <a:off x="-12" y="0"/>
            <a:ext cx="45591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713225" y="1718200"/>
            <a:ext cx="3336000" cy="25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3360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cxnSp>
        <p:nvCxnSpPr>
          <p:cNvPr id="55" name="Google Shape;55;p7"/>
          <p:cNvCxnSpPr/>
          <p:nvPr/>
        </p:nvCxnSpPr>
        <p:spPr>
          <a:xfrm>
            <a:off x="457198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0"/>
          <p:cNvPicPr preferRelativeResize="0"/>
          <p:nvPr/>
        </p:nvPicPr>
        <p:blipFill rotWithShape="1">
          <a:blip r:embed="rId2">
            <a:alphaModFix/>
          </a:blip>
          <a:srcRect l="97447"/>
          <a:stretch/>
        </p:blipFill>
        <p:spPr>
          <a:xfrm flipH="1">
            <a:off x="-1" y="0"/>
            <a:ext cx="2335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808475" y="706200"/>
            <a:ext cx="4455000" cy="12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cxnSp>
        <p:nvCxnSpPr>
          <p:cNvPr id="74" name="Google Shape;74;p10"/>
          <p:cNvCxnSpPr/>
          <p:nvPr/>
        </p:nvCxnSpPr>
        <p:spPr>
          <a:xfrm>
            <a:off x="245125" y="-4800"/>
            <a:ext cx="0" cy="514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5" name="Google Shape;75;p10"/>
          <p:cNvPicPr preferRelativeResize="0"/>
          <p:nvPr/>
        </p:nvPicPr>
        <p:blipFill rotWithShape="1">
          <a:blip r:embed="rId2">
            <a:alphaModFix/>
          </a:blip>
          <a:srcRect r="97447"/>
          <a:stretch/>
        </p:blipFill>
        <p:spPr>
          <a:xfrm flipH="1">
            <a:off x="8910449" y="0"/>
            <a:ext cx="23355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" name="Google Shape;76;p10"/>
          <p:cNvCxnSpPr/>
          <p:nvPr/>
        </p:nvCxnSpPr>
        <p:spPr>
          <a:xfrm>
            <a:off x="8898875" y="-4800"/>
            <a:ext cx="0" cy="514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5"/>
          <p:cNvGrpSpPr/>
          <p:nvPr/>
        </p:nvGrpSpPr>
        <p:grpSpPr>
          <a:xfrm>
            <a:off x="30" y="-7"/>
            <a:ext cx="9144214" cy="5157060"/>
            <a:chOff x="1614300" y="238125"/>
            <a:chExt cx="4406850" cy="2485450"/>
          </a:xfrm>
        </p:grpSpPr>
        <p:sp>
          <p:nvSpPr>
            <p:cNvPr id="120" name="Google Shape;120;p15"/>
            <p:cNvSpPr/>
            <p:nvPr/>
          </p:nvSpPr>
          <p:spPr>
            <a:xfrm>
              <a:off x="1614300" y="238125"/>
              <a:ext cx="2486200" cy="2485450"/>
            </a:xfrm>
            <a:custGeom>
              <a:avLst/>
              <a:gdLst/>
              <a:ahLst/>
              <a:cxnLst/>
              <a:rect l="l" t="t" r="r" b="b"/>
              <a:pathLst>
                <a:path w="99448" h="99418" extrusionOk="0">
                  <a:moveTo>
                    <a:pt x="36298" y="707"/>
                  </a:moveTo>
                  <a:lnTo>
                    <a:pt x="45760" y="8253"/>
                  </a:lnTo>
                  <a:lnTo>
                    <a:pt x="36873" y="11760"/>
                  </a:lnTo>
                  <a:cubicBezTo>
                    <a:pt x="36754" y="11668"/>
                    <a:pt x="36611" y="11611"/>
                    <a:pt x="36455" y="11611"/>
                  </a:cubicBezTo>
                  <a:cubicBezTo>
                    <a:pt x="36438" y="11611"/>
                    <a:pt x="36420" y="11612"/>
                    <a:pt x="36402" y="11613"/>
                  </a:cubicBezTo>
                  <a:cubicBezTo>
                    <a:pt x="36383" y="11611"/>
                    <a:pt x="36364" y="11610"/>
                    <a:pt x="36346" y="11610"/>
                  </a:cubicBezTo>
                  <a:cubicBezTo>
                    <a:pt x="36217" y="11610"/>
                    <a:pt x="36092" y="11654"/>
                    <a:pt x="35989" y="11731"/>
                  </a:cubicBezTo>
                  <a:lnTo>
                    <a:pt x="30787" y="8783"/>
                  </a:lnTo>
                  <a:lnTo>
                    <a:pt x="35341" y="1076"/>
                  </a:lnTo>
                  <a:cubicBezTo>
                    <a:pt x="35396" y="1109"/>
                    <a:pt x="35468" y="1126"/>
                    <a:pt x="35537" y="1126"/>
                  </a:cubicBezTo>
                  <a:cubicBezTo>
                    <a:pt x="35561" y="1126"/>
                    <a:pt x="35584" y="1124"/>
                    <a:pt x="35606" y="1120"/>
                  </a:cubicBezTo>
                  <a:cubicBezTo>
                    <a:pt x="35901" y="1120"/>
                    <a:pt x="36166" y="958"/>
                    <a:pt x="36298" y="707"/>
                  </a:cubicBezTo>
                  <a:close/>
                  <a:moveTo>
                    <a:pt x="73554" y="560"/>
                  </a:moveTo>
                  <a:cubicBezTo>
                    <a:pt x="73702" y="752"/>
                    <a:pt x="73938" y="870"/>
                    <a:pt x="74188" y="870"/>
                  </a:cubicBezTo>
                  <a:cubicBezTo>
                    <a:pt x="74247" y="870"/>
                    <a:pt x="74321" y="855"/>
                    <a:pt x="74394" y="840"/>
                  </a:cubicBezTo>
                  <a:lnTo>
                    <a:pt x="82868" y="10449"/>
                  </a:lnTo>
                  <a:lnTo>
                    <a:pt x="78742" y="13190"/>
                  </a:lnTo>
                  <a:cubicBezTo>
                    <a:pt x="78609" y="13101"/>
                    <a:pt x="78447" y="13057"/>
                    <a:pt x="78300" y="13057"/>
                  </a:cubicBezTo>
                  <a:cubicBezTo>
                    <a:pt x="78241" y="13057"/>
                    <a:pt x="78197" y="13072"/>
                    <a:pt x="78152" y="13072"/>
                  </a:cubicBezTo>
                  <a:lnTo>
                    <a:pt x="70209" y="3286"/>
                  </a:lnTo>
                  <a:lnTo>
                    <a:pt x="73554" y="560"/>
                  </a:lnTo>
                  <a:close/>
                  <a:moveTo>
                    <a:pt x="66510" y="516"/>
                  </a:moveTo>
                  <a:lnTo>
                    <a:pt x="53571" y="13971"/>
                  </a:lnTo>
                  <a:lnTo>
                    <a:pt x="46556" y="8371"/>
                  </a:lnTo>
                  <a:lnTo>
                    <a:pt x="66510" y="516"/>
                  </a:lnTo>
                  <a:close/>
                  <a:moveTo>
                    <a:pt x="98166" y="737"/>
                  </a:moveTo>
                  <a:cubicBezTo>
                    <a:pt x="98225" y="840"/>
                    <a:pt x="98298" y="943"/>
                    <a:pt x="98402" y="1002"/>
                  </a:cubicBezTo>
                  <a:lnTo>
                    <a:pt x="87997" y="14443"/>
                  </a:lnTo>
                  <a:cubicBezTo>
                    <a:pt x="87909" y="14398"/>
                    <a:pt x="87805" y="14384"/>
                    <a:pt x="87702" y="14384"/>
                  </a:cubicBezTo>
                  <a:cubicBezTo>
                    <a:pt x="87687" y="14383"/>
                    <a:pt x="87672" y="14382"/>
                    <a:pt x="87658" y="14382"/>
                  </a:cubicBezTo>
                  <a:cubicBezTo>
                    <a:pt x="87439" y="14382"/>
                    <a:pt x="87236" y="14483"/>
                    <a:pt x="87098" y="14649"/>
                  </a:cubicBezTo>
                  <a:lnTo>
                    <a:pt x="83458" y="10522"/>
                  </a:lnTo>
                  <a:lnTo>
                    <a:pt x="98166" y="737"/>
                  </a:lnTo>
                  <a:close/>
                  <a:moveTo>
                    <a:pt x="66849" y="737"/>
                  </a:moveTo>
                  <a:cubicBezTo>
                    <a:pt x="66982" y="825"/>
                    <a:pt x="67129" y="870"/>
                    <a:pt x="67291" y="870"/>
                  </a:cubicBezTo>
                  <a:cubicBezTo>
                    <a:pt x="67409" y="870"/>
                    <a:pt x="67542" y="825"/>
                    <a:pt x="67659" y="766"/>
                  </a:cubicBezTo>
                  <a:lnTo>
                    <a:pt x="69649" y="3227"/>
                  </a:lnTo>
                  <a:lnTo>
                    <a:pt x="55398" y="14885"/>
                  </a:lnTo>
                  <a:cubicBezTo>
                    <a:pt x="55261" y="14734"/>
                    <a:pt x="55074" y="14647"/>
                    <a:pt x="54871" y="14647"/>
                  </a:cubicBezTo>
                  <a:cubicBezTo>
                    <a:pt x="54855" y="14647"/>
                    <a:pt x="54839" y="14648"/>
                    <a:pt x="54823" y="14649"/>
                  </a:cubicBezTo>
                  <a:cubicBezTo>
                    <a:pt x="54705" y="14649"/>
                    <a:pt x="54602" y="14664"/>
                    <a:pt x="54499" y="14723"/>
                  </a:cubicBezTo>
                  <a:lnTo>
                    <a:pt x="53880" y="14222"/>
                  </a:lnTo>
                  <a:lnTo>
                    <a:pt x="66849" y="737"/>
                  </a:lnTo>
                  <a:close/>
                  <a:moveTo>
                    <a:pt x="30580" y="9108"/>
                  </a:moveTo>
                  <a:lnTo>
                    <a:pt x="35724" y="12026"/>
                  </a:lnTo>
                  <a:cubicBezTo>
                    <a:pt x="35680" y="12085"/>
                    <a:pt x="35665" y="12158"/>
                    <a:pt x="35650" y="12232"/>
                  </a:cubicBezTo>
                  <a:lnTo>
                    <a:pt x="26646" y="15769"/>
                  </a:lnTo>
                  <a:lnTo>
                    <a:pt x="30580" y="9108"/>
                  </a:lnTo>
                  <a:close/>
                  <a:moveTo>
                    <a:pt x="634" y="13087"/>
                  </a:moveTo>
                  <a:lnTo>
                    <a:pt x="5439" y="15990"/>
                  </a:lnTo>
                  <a:lnTo>
                    <a:pt x="4024" y="18436"/>
                  </a:lnTo>
                  <a:lnTo>
                    <a:pt x="634" y="13087"/>
                  </a:lnTo>
                  <a:close/>
                  <a:moveTo>
                    <a:pt x="46128" y="8533"/>
                  </a:moveTo>
                  <a:lnTo>
                    <a:pt x="53291" y="14266"/>
                  </a:lnTo>
                  <a:lnTo>
                    <a:pt x="48973" y="18761"/>
                  </a:lnTo>
                  <a:lnTo>
                    <a:pt x="48869" y="18761"/>
                  </a:lnTo>
                  <a:cubicBezTo>
                    <a:pt x="48752" y="18761"/>
                    <a:pt x="48634" y="18775"/>
                    <a:pt x="48530" y="18820"/>
                  </a:cubicBezTo>
                  <a:lnTo>
                    <a:pt x="37183" y="12394"/>
                  </a:lnTo>
                  <a:cubicBezTo>
                    <a:pt x="37168" y="12276"/>
                    <a:pt x="37153" y="12173"/>
                    <a:pt x="37124" y="12085"/>
                  </a:cubicBezTo>
                  <a:lnTo>
                    <a:pt x="46128" y="8533"/>
                  </a:lnTo>
                  <a:close/>
                  <a:moveTo>
                    <a:pt x="53600" y="14516"/>
                  </a:moveTo>
                  <a:lnTo>
                    <a:pt x="54190" y="14988"/>
                  </a:lnTo>
                  <a:cubicBezTo>
                    <a:pt x="54027" y="15268"/>
                    <a:pt x="54027" y="15607"/>
                    <a:pt x="54175" y="15887"/>
                  </a:cubicBezTo>
                  <a:lnTo>
                    <a:pt x="49739" y="19527"/>
                  </a:lnTo>
                  <a:lnTo>
                    <a:pt x="49621" y="19453"/>
                  </a:lnTo>
                  <a:cubicBezTo>
                    <a:pt x="49606" y="19262"/>
                    <a:pt x="49503" y="19070"/>
                    <a:pt x="49356" y="18937"/>
                  </a:cubicBezTo>
                  <a:lnTo>
                    <a:pt x="53600" y="14516"/>
                  </a:lnTo>
                  <a:close/>
                  <a:moveTo>
                    <a:pt x="83119" y="10729"/>
                  </a:moveTo>
                  <a:lnTo>
                    <a:pt x="86936" y="15076"/>
                  </a:lnTo>
                  <a:cubicBezTo>
                    <a:pt x="86921" y="15268"/>
                    <a:pt x="86965" y="15474"/>
                    <a:pt x="87069" y="15651"/>
                  </a:cubicBezTo>
                  <a:lnTo>
                    <a:pt x="83723" y="19954"/>
                  </a:lnTo>
                  <a:lnTo>
                    <a:pt x="79007" y="14148"/>
                  </a:lnTo>
                  <a:cubicBezTo>
                    <a:pt x="79081" y="13927"/>
                    <a:pt x="79066" y="13706"/>
                    <a:pt x="78978" y="13499"/>
                  </a:cubicBezTo>
                  <a:lnTo>
                    <a:pt x="83119" y="10729"/>
                  </a:lnTo>
                  <a:close/>
                  <a:moveTo>
                    <a:pt x="15534" y="575"/>
                  </a:moveTo>
                  <a:lnTo>
                    <a:pt x="30241" y="8916"/>
                  </a:lnTo>
                  <a:lnTo>
                    <a:pt x="26041" y="16005"/>
                  </a:lnTo>
                  <a:lnTo>
                    <a:pt x="14030" y="20735"/>
                  </a:lnTo>
                  <a:lnTo>
                    <a:pt x="5984" y="15843"/>
                  </a:lnTo>
                  <a:lnTo>
                    <a:pt x="14679" y="825"/>
                  </a:lnTo>
                  <a:cubicBezTo>
                    <a:pt x="14767" y="840"/>
                    <a:pt x="14841" y="855"/>
                    <a:pt x="14929" y="855"/>
                  </a:cubicBezTo>
                  <a:cubicBezTo>
                    <a:pt x="14944" y="856"/>
                    <a:pt x="14959" y="856"/>
                    <a:pt x="14974" y="856"/>
                  </a:cubicBezTo>
                  <a:cubicBezTo>
                    <a:pt x="15193" y="856"/>
                    <a:pt x="15396" y="754"/>
                    <a:pt x="15534" y="575"/>
                  </a:cubicBezTo>
                  <a:close/>
                  <a:moveTo>
                    <a:pt x="69900" y="3537"/>
                  </a:moveTo>
                  <a:lnTo>
                    <a:pt x="77769" y="13249"/>
                  </a:lnTo>
                  <a:cubicBezTo>
                    <a:pt x="77578" y="13440"/>
                    <a:pt x="77489" y="13720"/>
                    <a:pt x="77533" y="13986"/>
                  </a:cubicBezTo>
                  <a:lnTo>
                    <a:pt x="64476" y="22681"/>
                  </a:lnTo>
                  <a:lnTo>
                    <a:pt x="55590" y="15592"/>
                  </a:lnTo>
                  <a:cubicBezTo>
                    <a:pt x="55604" y="15474"/>
                    <a:pt x="55604" y="15371"/>
                    <a:pt x="55575" y="15253"/>
                  </a:cubicBezTo>
                  <a:lnTo>
                    <a:pt x="69900" y="3537"/>
                  </a:lnTo>
                  <a:close/>
                  <a:moveTo>
                    <a:pt x="48250" y="20057"/>
                  </a:moveTo>
                  <a:cubicBezTo>
                    <a:pt x="48368" y="20205"/>
                    <a:pt x="48545" y="20308"/>
                    <a:pt x="48722" y="20338"/>
                  </a:cubicBezTo>
                  <a:lnTo>
                    <a:pt x="45303" y="23138"/>
                  </a:lnTo>
                  <a:lnTo>
                    <a:pt x="48250" y="20057"/>
                  </a:lnTo>
                  <a:close/>
                  <a:moveTo>
                    <a:pt x="5792" y="16196"/>
                  </a:moveTo>
                  <a:lnTo>
                    <a:pt x="13574" y="20912"/>
                  </a:lnTo>
                  <a:lnTo>
                    <a:pt x="7178" y="23432"/>
                  </a:lnTo>
                  <a:lnTo>
                    <a:pt x="4260" y="18820"/>
                  </a:lnTo>
                  <a:lnTo>
                    <a:pt x="5792" y="16196"/>
                  </a:lnTo>
                  <a:close/>
                  <a:moveTo>
                    <a:pt x="25717" y="16565"/>
                  </a:moveTo>
                  <a:lnTo>
                    <a:pt x="21104" y="24346"/>
                  </a:lnTo>
                  <a:cubicBezTo>
                    <a:pt x="21045" y="24331"/>
                    <a:pt x="20972" y="24317"/>
                    <a:pt x="20898" y="24317"/>
                  </a:cubicBezTo>
                  <a:cubicBezTo>
                    <a:pt x="20692" y="24317"/>
                    <a:pt x="20485" y="24405"/>
                    <a:pt x="20338" y="24552"/>
                  </a:cubicBezTo>
                  <a:lnTo>
                    <a:pt x="14473" y="20986"/>
                  </a:lnTo>
                  <a:lnTo>
                    <a:pt x="25717" y="16565"/>
                  </a:lnTo>
                  <a:close/>
                  <a:moveTo>
                    <a:pt x="55428" y="15975"/>
                  </a:moveTo>
                  <a:lnTo>
                    <a:pt x="64123" y="22917"/>
                  </a:lnTo>
                  <a:lnTo>
                    <a:pt x="60910" y="25053"/>
                  </a:lnTo>
                  <a:cubicBezTo>
                    <a:pt x="60777" y="24921"/>
                    <a:pt x="60586" y="24862"/>
                    <a:pt x="60394" y="24862"/>
                  </a:cubicBezTo>
                  <a:cubicBezTo>
                    <a:pt x="60381" y="24861"/>
                    <a:pt x="60367" y="24861"/>
                    <a:pt x="60354" y="24861"/>
                  </a:cubicBezTo>
                  <a:cubicBezTo>
                    <a:pt x="60105" y="24861"/>
                    <a:pt x="59885" y="24991"/>
                    <a:pt x="59746" y="25201"/>
                  </a:cubicBezTo>
                  <a:lnTo>
                    <a:pt x="50107" y="19733"/>
                  </a:lnTo>
                  <a:lnTo>
                    <a:pt x="54470" y="16167"/>
                  </a:lnTo>
                  <a:cubicBezTo>
                    <a:pt x="54587" y="16211"/>
                    <a:pt x="54705" y="16241"/>
                    <a:pt x="54823" y="16241"/>
                  </a:cubicBezTo>
                  <a:cubicBezTo>
                    <a:pt x="54838" y="16241"/>
                    <a:pt x="54853" y="16242"/>
                    <a:pt x="54868" y="16242"/>
                  </a:cubicBezTo>
                  <a:cubicBezTo>
                    <a:pt x="55087" y="16242"/>
                    <a:pt x="55289" y="16141"/>
                    <a:pt x="55428" y="15975"/>
                  </a:cubicBezTo>
                  <a:close/>
                  <a:moveTo>
                    <a:pt x="4039" y="19203"/>
                  </a:moveTo>
                  <a:lnTo>
                    <a:pt x="6794" y="23580"/>
                  </a:lnTo>
                  <a:lnTo>
                    <a:pt x="339" y="26129"/>
                  </a:lnTo>
                  <a:cubicBezTo>
                    <a:pt x="281" y="26041"/>
                    <a:pt x="222" y="25982"/>
                    <a:pt x="148" y="25923"/>
                  </a:cubicBezTo>
                  <a:lnTo>
                    <a:pt x="4039" y="19203"/>
                  </a:lnTo>
                  <a:close/>
                  <a:moveTo>
                    <a:pt x="64447" y="23167"/>
                  </a:moveTo>
                  <a:lnTo>
                    <a:pt x="72744" y="29799"/>
                  </a:lnTo>
                  <a:lnTo>
                    <a:pt x="61131" y="25805"/>
                  </a:lnTo>
                  <a:cubicBezTo>
                    <a:pt x="61160" y="25672"/>
                    <a:pt x="61160" y="25525"/>
                    <a:pt x="61116" y="25378"/>
                  </a:cubicBezTo>
                  <a:lnTo>
                    <a:pt x="64447" y="23167"/>
                  </a:lnTo>
                  <a:close/>
                  <a:moveTo>
                    <a:pt x="77681" y="14354"/>
                  </a:moveTo>
                  <a:cubicBezTo>
                    <a:pt x="77828" y="14546"/>
                    <a:pt x="78049" y="14649"/>
                    <a:pt x="78285" y="14649"/>
                  </a:cubicBezTo>
                  <a:cubicBezTo>
                    <a:pt x="78462" y="14649"/>
                    <a:pt x="78639" y="14590"/>
                    <a:pt x="78771" y="14487"/>
                  </a:cubicBezTo>
                  <a:lnTo>
                    <a:pt x="83473" y="20293"/>
                  </a:lnTo>
                  <a:lnTo>
                    <a:pt x="75529" y="30550"/>
                  </a:lnTo>
                  <a:cubicBezTo>
                    <a:pt x="75411" y="30462"/>
                    <a:pt x="75264" y="30418"/>
                    <a:pt x="75102" y="30418"/>
                  </a:cubicBezTo>
                  <a:cubicBezTo>
                    <a:pt x="74984" y="30418"/>
                    <a:pt x="74866" y="30447"/>
                    <a:pt x="74763" y="30492"/>
                  </a:cubicBezTo>
                  <a:lnTo>
                    <a:pt x="73864" y="30182"/>
                  </a:lnTo>
                  <a:lnTo>
                    <a:pt x="64786" y="22946"/>
                  </a:lnTo>
                  <a:lnTo>
                    <a:pt x="77681" y="14354"/>
                  </a:lnTo>
                  <a:close/>
                  <a:moveTo>
                    <a:pt x="35665" y="12645"/>
                  </a:moveTo>
                  <a:cubicBezTo>
                    <a:pt x="35748" y="12950"/>
                    <a:pt x="36028" y="13178"/>
                    <a:pt x="36344" y="13178"/>
                  </a:cubicBezTo>
                  <a:cubicBezTo>
                    <a:pt x="36363" y="13178"/>
                    <a:pt x="36382" y="13177"/>
                    <a:pt x="36402" y="13175"/>
                  </a:cubicBezTo>
                  <a:cubicBezTo>
                    <a:pt x="36414" y="13176"/>
                    <a:pt x="36427" y="13176"/>
                    <a:pt x="36440" y="13176"/>
                  </a:cubicBezTo>
                  <a:cubicBezTo>
                    <a:pt x="36706" y="13176"/>
                    <a:pt x="36953" y="13031"/>
                    <a:pt x="37080" y="12792"/>
                  </a:cubicBezTo>
                  <a:lnTo>
                    <a:pt x="48221" y="19100"/>
                  </a:lnTo>
                  <a:cubicBezTo>
                    <a:pt x="48118" y="19276"/>
                    <a:pt x="48074" y="19468"/>
                    <a:pt x="48103" y="19660"/>
                  </a:cubicBezTo>
                  <a:lnTo>
                    <a:pt x="42724" y="25245"/>
                  </a:lnTo>
                  <a:lnTo>
                    <a:pt x="34324" y="32113"/>
                  </a:lnTo>
                  <a:cubicBezTo>
                    <a:pt x="34176" y="31965"/>
                    <a:pt x="33970" y="31877"/>
                    <a:pt x="33749" y="31877"/>
                  </a:cubicBezTo>
                  <a:cubicBezTo>
                    <a:pt x="33737" y="31876"/>
                    <a:pt x="33725" y="31876"/>
                    <a:pt x="33714" y="31876"/>
                  </a:cubicBezTo>
                  <a:cubicBezTo>
                    <a:pt x="33447" y="31876"/>
                    <a:pt x="33199" y="32035"/>
                    <a:pt x="33086" y="32275"/>
                  </a:cubicBezTo>
                  <a:lnTo>
                    <a:pt x="21635" y="25333"/>
                  </a:lnTo>
                  <a:cubicBezTo>
                    <a:pt x="21709" y="25068"/>
                    <a:pt x="21635" y="24773"/>
                    <a:pt x="21443" y="24552"/>
                  </a:cubicBezTo>
                  <a:lnTo>
                    <a:pt x="26321" y="16329"/>
                  </a:lnTo>
                  <a:lnTo>
                    <a:pt x="35665" y="12645"/>
                  </a:lnTo>
                  <a:close/>
                  <a:moveTo>
                    <a:pt x="49768" y="19999"/>
                  </a:moveTo>
                  <a:lnTo>
                    <a:pt x="59628" y="25599"/>
                  </a:lnTo>
                  <a:lnTo>
                    <a:pt x="59628" y="25702"/>
                  </a:lnTo>
                  <a:lnTo>
                    <a:pt x="36608" y="32275"/>
                  </a:lnTo>
                  <a:cubicBezTo>
                    <a:pt x="36608" y="32260"/>
                    <a:pt x="36593" y="32231"/>
                    <a:pt x="36579" y="32216"/>
                  </a:cubicBezTo>
                  <a:lnTo>
                    <a:pt x="42989" y="25555"/>
                  </a:lnTo>
                  <a:lnTo>
                    <a:pt x="49768" y="19999"/>
                  </a:lnTo>
                  <a:close/>
                  <a:moveTo>
                    <a:pt x="40410" y="27662"/>
                  </a:moveTo>
                  <a:lnTo>
                    <a:pt x="36328" y="31892"/>
                  </a:lnTo>
                  <a:cubicBezTo>
                    <a:pt x="36209" y="31812"/>
                    <a:pt x="36066" y="31757"/>
                    <a:pt x="35921" y="31757"/>
                  </a:cubicBezTo>
                  <a:cubicBezTo>
                    <a:pt x="35905" y="31757"/>
                    <a:pt x="35888" y="31757"/>
                    <a:pt x="35871" y="31759"/>
                  </a:cubicBezTo>
                  <a:cubicBezTo>
                    <a:pt x="35296" y="31759"/>
                    <a:pt x="35046" y="32260"/>
                    <a:pt x="35120" y="32702"/>
                  </a:cubicBezTo>
                  <a:lnTo>
                    <a:pt x="34501" y="32879"/>
                  </a:lnTo>
                  <a:cubicBezTo>
                    <a:pt x="34530" y="32746"/>
                    <a:pt x="34530" y="32614"/>
                    <a:pt x="34501" y="32481"/>
                  </a:cubicBezTo>
                  <a:lnTo>
                    <a:pt x="40410" y="27662"/>
                  </a:lnTo>
                  <a:close/>
                  <a:moveTo>
                    <a:pt x="35178" y="33085"/>
                  </a:moveTo>
                  <a:lnTo>
                    <a:pt x="34884" y="33380"/>
                  </a:lnTo>
                  <a:lnTo>
                    <a:pt x="34648" y="33233"/>
                  </a:lnTo>
                  <a:lnTo>
                    <a:pt x="35178" y="33085"/>
                  </a:lnTo>
                  <a:close/>
                  <a:moveTo>
                    <a:pt x="87378" y="15902"/>
                  </a:moveTo>
                  <a:cubicBezTo>
                    <a:pt x="87481" y="15946"/>
                    <a:pt x="87584" y="15961"/>
                    <a:pt x="87702" y="15961"/>
                  </a:cubicBezTo>
                  <a:lnTo>
                    <a:pt x="87732" y="15961"/>
                  </a:lnTo>
                  <a:lnTo>
                    <a:pt x="98799" y="28531"/>
                  </a:lnTo>
                  <a:cubicBezTo>
                    <a:pt x="98578" y="28782"/>
                    <a:pt x="98534" y="29136"/>
                    <a:pt x="98667" y="29445"/>
                  </a:cubicBezTo>
                  <a:lnTo>
                    <a:pt x="94732" y="33527"/>
                  </a:lnTo>
                  <a:lnTo>
                    <a:pt x="83988" y="20279"/>
                  </a:lnTo>
                  <a:lnTo>
                    <a:pt x="87378" y="15902"/>
                  </a:lnTo>
                  <a:close/>
                  <a:moveTo>
                    <a:pt x="14001" y="21163"/>
                  </a:moveTo>
                  <a:lnTo>
                    <a:pt x="20161" y="24906"/>
                  </a:lnTo>
                  <a:cubicBezTo>
                    <a:pt x="20087" y="25171"/>
                    <a:pt x="20146" y="25451"/>
                    <a:pt x="20323" y="25672"/>
                  </a:cubicBezTo>
                  <a:lnTo>
                    <a:pt x="14959" y="34751"/>
                  </a:lnTo>
                  <a:cubicBezTo>
                    <a:pt x="14811" y="34603"/>
                    <a:pt x="14620" y="34515"/>
                    <a:pt x="14399" y="34515"/>
                  </a:cubicBezTo>
                  <a:cubicBezTo>
                    <a:pt x="14340" y="34515"/>
                    <a:pt x="14266" y="34530"/>
                    <a:pt x="14193" y="34544"/>
                  </a:cubicBezTo>
                  <a:lnTo>
                    <a:pt x="7384" y="23771"/>
                  </a:lnTo>
                  <a:lnTo>
                    <a:pt x="14001" y="21163"/>
                  </a:lnTo>
                  <a:close/>
                  <a:moveTo>
                    <a:pt x="7015" y="23919"/>
                  </a:moveTo>
                  <a:lnTo>
                    <a:pt x="13854" y="34751"/>
                  </a:lnTo>
                  <a:cubicBezTo>
                    <a:pt x="13780" y="34839"/>
                    <a:pt x="13721" y="34927"/>
                    <a:pt x="13677" y="35045"/>
                  </a:cubicBezTo>
                  <a:lnTo>
                    <a:pt x="369" y="26969"/>
                  </a:lnTo>
                  <a:cubicBezTo>
                    <a:pt x="428" y="26822"/>
                    <a:pt x="457" y="26660"/>
                    <a:pt x="443" y="26498"/>
                  </a:cubicBezTo>
                  <a:lnTo>
                    <a:pt x="7015" y="23919"/>
                  </a:lnTo>
                  <a:close/>
                  <a:moveTo>
                    <a:pt x="83708" y="20603"/>
                  </a:moveTo>
                  <a:lnTo>
                    <a:pt x="94437" y="33822"/>
                  </a:lnTo>
                  <a:lnTo>
                    <a:pt x="91961" y="36401"/>
                  </a:lnTo>
                  <a:lnTo>
                    <a:pt x="75794" y="30845"/>
                  </a:lnTo>
                  <a:lnTo>
                    <a:pt x="83708" y="20603"/>
                  </a:lnTo>
                  <a:close/>
                  <a:moveTo>
                    <a:pt x="21443" y="25687"/>
                  </a:moveTo>
                  <a:lnTo>
                    <a:pt x="32997" y="32687"/>
                  </a:lnTo>
                  <a:cubicBezTo>
                    <a:pt x="32997" y="32835"/>
                    <a:pt x="33027" y="32982"/>
                    <a:pt x="33100" y="33115"/>
                  </a:cubicBezTo>
                  <a:lnTo>
                    <a:pt x="32820" y="33351"/>
                  </a:lnTo>
                  <a:lnTo>
                    <a:pt x="18452" y="37462"/>
                  </a:lnTo>
                  <a:cubicBezTo>
                    <a:pt x="18366" y="37134"/>
                    <a:pt x="18073" y="36916"/>
                    <a:pt x="17747" y="36916"/>
                  </a:cubicBezTo>
                  <a:cubicBezTo>
                    <a:pt x="17736" y="36916"/>
                    <a:pt x="17725" y="36917"/>
                    <a:pt x="17715" y="36917"/>
                  </a:cubicBezTo>
                  <a:cubicBezTo>
                    <a:pt x="17508" y="36917"/>
                    <a:pt x="17302" y="36991"/>
                    <a:pt x="17155" y="37153"/>
                  </a:cubicBezTo>
                  <a:lnTo>
                    <a:pt x="15018" y="35841"/>
                  </a:lnTo>
                  <a:cubicBezTo>
                    <a:pt x="15136" y="35650"/>
                    <a:pt x="15195" y="35429"/>
                    <a:pt x="15165" y="35207"/>
                  </a:cubicBezTo>
                  <a:lnTo>
                    <a:pt x="20677" y="25879"/>
                  </a:lnTo>
                  <a:cubicBezTo>
                    <a:pt x="20751" y="25908"/>
                    <a:pt x="20824" y="25908"/>
                    <a:pt x="20898" y="25908"/>
                  </a:cubicBezTo>
                  <a:cubicBezTo>
                    <a:pt x="20913" y="25909"/>
                    <a:pt x="20928" y="25910"/>
                    <a:pt x="20943" y="25910"/>
                  </a:cubicBezTo>
                  <a:cubicBezTo>
                    <a:pt x="21134" y="25910"/>
                    <a:pt x="21320" y="25824"/>
                    <a:pt x="21443" y="25687"/>
                  </a:cubicBezTo>
                  <a:close/>
                  <a:moveTo>
                    <a:pt x="15489" y="36593"/>
                  </a:moveTo>
                  <a:lnTo>
                    <a:pt x="16978" y="37506"/>
                  </a:lnTo>
                  <a:cubicBezTo>
                    <a:pt x="16948" y="37624"/>
                    <a:pt x="16948" y="37742"/>
                    <a:pt x="16963" y="37875"/>
                  </a:cubicBezTo>
                  <a:lnTo>
                    <a:pt x="16388" y="38037"/>
                  </a:lnTo>
                  <a:lnTo>
                    <a:pt x="15489" y="36593"/>
                  </a:lnTo>
                  <a:close/>
                  <a:moveTo>
                    <a:pt x="94702" y="34146"/>
                  </a:moveTo>
                  <a:lnTo>
                    <a:pt x="98313" y="38582"/>
                  </a:lnTo>
                  <a:lnTo>
                    <a:pt x="92389" y="36549"/>
                  </a:lnTo>
                  <a:lnTo>
                    <a:pt x="94702" y="34146"/>
                  </a:lnTo>
                  <a:close/>
                  <a:moveTo>
                    <a:pt x="60998" y="26173"/>
                  </a:moveTo>
                  <a:lnTo>
                    <a:pt x="73687" y="30536"/>
                  </a:lnTo>
                  <a:lnTo>
                    <a:pt x="74365" y="31081"/>
                  </a:lnTo>
                  <a:cubicBezTo>
                    <a:pt x="74321" y="31317"/>
                    <a:pt x="74380" y="31582"/>
                    <a:pt x="74542" y="31774"/>
                  </a:cubicBezTo>
                  <a:lnTo>
                    <a:pt x="68647" y="38627"/>
                  </a:lnTo>
                  <a:lnTo>
                    <a:pt x="60880" y="26291"/>
                  </a:lnTo>
                  <a:cubicBezTo>
                    <a:pt x="60925" y="26262"/>
                    <a:pt x="60954" y="26218"/>
                    <a:pt x="60998" y="26173"/>
                  </a:cubicBezTo>
                  <a:close/>
                  <a:moveTo>
                    <a:pt x="14635" y="36077"/>
                  </a:moveTo>
                  <a:lnTo>
                    <a:pt x="14723" y="36136"/>
                  </a:lnTo>
                  <a:lnTo>
                    <a:pt x="15990" y="38155"/>
                  </a:lnTo>
                  <a:lnTo>
                    <a:pt x="12896" y="39039"/>
                  </a:lnTo>
                  <a:lnTo>
                    <a:pt x="12896" y="39039"/>
                  </a:lnTo>
                  <a:lnTo>
                    <a:pt x="14635" y="36077"/>
                  </a:lnTo>
                  <a:close/>
                  <a:moveTo>
                    <a:pt x="59687" y="26085"/>
                  </a:moveTo>
                  <a:lnTo>
                    <a:pt x="47042" y="40734"/>
                  </a:lnTo>
                  <a:lnTo>
                    <a:pt x="35252" y="33586"/>
                  </a:lnTo>
                  <a:lnTo>
                    <a:pt x="35562" y="33262"/>
                  </a:lnTo>
                  <a:cubicBezTo>
                    <a:pt x="35665" y="33306"/>
                    <a:pt x="35768" y="33336"/>
                    <a:pt x="35886" y="33336"/>
                  </a:cubicBezTo>
                  <a:cubicBezTo>
                    <a:pt x="36269" y="33336"/>
                    <a:pt x="36593" y="33056"/>
                    <a:pt x="36637" y="32673"/>
                  </a:cubicBezTo>
                  <a:lnTo>
                    <a:pt x="59687" y="26085"/>
                  </a:lnTo>
                  <a:close/>
                  <a:moveTo>
                    <a:pt x="32039" y="33984"/>
                  </a:moveTo>
                  <a:lnTo>
                    <a:pt x="23477" y="40984"/>
                  </a:lnTo>
                  <a:lnTo>
                    <a:pt x="18452" y="37934"/>
                  </a:lnTo>
                  <a:cubicBezTo>
                    <a:pt x="18466" y="37904"/>
                    <a:pt x="18466" y="37890"/>
                    <a:pt x="18466" y="37860"/>
                  </a:cubicBezTo>
                  <a:lnTo>
                    <a:pt x="32039" y="33984"/>
                  </a:lnTo>
                  <a:close/>
                  <a:moveTo>
                    <a:pt x="75853" y="31287"/>
                  </a:moveTo>
                  <a:lnTo>
                    <a:pt x="91652" y="36725"/>
                  </a:lnTo>
                  <a:lnTo>
                    <a:pt x="86597" y="41987"/>
                  </a:lnTo>
                  <a:cubicBezTo>
                    <a:pt x="86478" y="41881"/>
                    <a:pt x="86323" y="41822"/>
                    <a:pt x="86164" y="41822"/>
                  </a:cubicBezTo>
                  <a:cubicBezTo>
                    <a:pt x="86146" y="41822"/>
                    <a:pt x="86128" y="41823"/>
                    <a:pt x="86111" y="41825"/>
                  </a:cubicBezTo>
                  <a:lnTo>
                    <a:pt x="86096" y="41825"/>
                  </a:lnTo>
                  <a:cubicBezTo>
                    <a:pt x="85934" y="41825"/>
                    <a:pt x="85786" y="41869"/>
                    <a:pt x="85654" y="41957"/>
                  </a:cubicBezTo>
                  <a:lnTo>
                    <a:pt x="75677" y="31744"/>
                  </a:lnTo>
                  <a:cubicBezTo>
                    <a:pt x="75780" y="31612"/>
                    <a:pt x="75839" y="31464"/>
                    <a:pt x="75853" y="31287"/>
                  </a:cubicBezTo>
                  <a:close/>
                  <a:moveTo>
                    <a:pt x="34132" y="33380"/>
                  </a:moveTo>
                  <a:lnTo>
                    <a:pt x="34618" y="33675"/>
                  </a:lnTo>
                  <a:lnTo>
                    <a:pt x="26483" y="42134"/>
                  </a:lnTo>
                  <a:cubicBezTo>
                    <a:pt x="26380" y="42105"/>
                    <a:pt x="26292" y="42090"/>
                    <a:pt x="26203" y="42090"/>
                  </a:cubicBezTo>
                  <a:cubicBezTo>
                    <a:pt x="26188" y="42089"/>
                    <a:pt x="26173" y="42088"/>
                    <a:pt x="26159" y="42088"/>
                  </a:cubicBezTo>
                  <a:cubicBezTo>
                    <a:pt x="25969" y="42088"/>
                    <a:pt x="25795" y="42173"/>
                    <a:pt x="25658" y="42296"/>
                  </a:cubicBezTo>
                  <a:lnTo>
                    <a:pt x="23845" y="41191"/>
                  </a:lnTo>
                  <a:lnTo>
                    <a:pt x="32997" y="33719"/>
                  </a:lnTo>
                  <a:lnTo>
                    <a:pt x="33882" y="33454"/>
                  </a:lnTo>
                  <a:cubicBezTo>
                    <a:pt x="33941" y="33454"/>
                    <a:pt x="34014" y="33439"/>
                    <a:pt x="34073" y="33410"/>
                  </a:cubicBezTo>
                  <a:lnTo>
                    <a:pt x="34132" y="33380"/>
                  </a:lnTo>
                  <a:close/>
                  <a:moveTo>
                    <a:pt x="17125" y="38243"/>
                  </a:moveTo>
                  <a:cubicBezTo>
                    <a:pt x="17263" y="38395"/>
                    <a:pt x="17466" y="38495"/>
                    <a:pt x="17673" y="38495"/>
                  </a:cubicBezTo>
                  <a:cubicBezTo>
                    <a:pt x="17687" y="38495"/>
                    <a:pt x="17701" y="38495"/>
                    <a:pt x="17715" y="38494"/>
                  </a:cubicBezTo>
                  <a:cubicBezTo>
                    <a:pt x="17730" y="38495"/>
                    <a:pt x="17745" y="38495"/>
                    <a:pt x="17760" y="38495"/>
                  </a:cubicBezTo>
                  <a:cubicBezTo>
                    <a:pt x="17951" y="38495"/>
                    <a:pt x="18137" y="38410"/>
                    <a:pt x="18260" y="38273"/>
                  </a:cubicBezTo>
                  <a:lnTo>
                    <a:pt x="23153" y="41235"/>
                  </a:lnTo>
                  <a:lnTo>
                    <a:pt x="20029" y="43799"/>
                  </a:lnTo>
                  <a:lnTo>
                    <a:pt x="16624" y="38376"/>
                  </a:lnTo>
                  <a:lnTo>
                    <a:pt x="17125" y="38243"/>
                  </a:lnTo>
                  <a:close/>
                  <a:moveTo>
                    <a:pt x="92079" y="36858"/>
                  </a:moveTo>
                  <a:lnTo>
                    <a:pt x="98343" y="39010"/>
                  </a:lnTo>
                  <a:cubicBezTo>
                    <a:pt x="98343" y="39065"/>
                    <a:pt x="98355" y="39107"/>
                    <a:pt x="98369" y="39160"/>
                  </a:cubicBezTo>
                  <a:lnTo>
                    <a:pt x="98369" y="39160"/>
                  </a:lnTo>
                  <a:lnTo>
                    <a:pt x="89795" y="46172"/>
                  </a:lnTo>
                  <a:lnTo>
                    <a:pt x="86744" y="43062"/>
                  </a:lnTo>
                  <a:cubicBezTo>
                    <a:pt x="86877" y="42841"/>
                    <a:pt x="86906" y="42576"/>
                    <a:pt x="86833" y="42326"/>
                  </a:cubicBezTo>
                  <a:lnTo>
                    <a:pt x="92079" y="36858"/>
                  </a:lnTo>
                  <a:close/>
                  <a:moveTo>
                    <a:pt x="23521" y="41471"/>
                  </a:moveTo>
                  <a:lnTo>
                    <a:pt x="25467" y="42650"/>
                  </a:lnTo>
                  <a:cubicBezTo>
                    <a:pt x="25422" y="42827"/>
                    <a:pt x="25422" y="43004"/>
                    <a:pt x="25481" y="43166"/>
                  </a:cubicBezTo>
                  <a:lnTo>
                    <a:pt x="21944" y="46835"/>
                  </a:lnTo>
                  <a:lnTo>
                    <a:pt x="20250" y="44138"/>
                  </a:lnTo>
                  <a:lnTo>
                    <a:pt x="23521" y="41471"/>
                  </a:lnTo>
                  <a:close/>
                  <a:moveTo>
                    <a:pt x="59996" y="26350"/>
                  </a:moveTo>
                  <a:cubicBezTo>
                    <a:pt x="60114" y="26409"/>
                    <a:pt x="60247" y="26453"/>
                    <a:pt x="60394" y="26453"/>
                  </a:cubicBezTo>
                  <a:cubicBezTo>
                    <a:pt x="60423" y="26453"/>
                    <a:pt x="60453" y="26453"/>
                    <a:pt x="60482" y="26439"/>
                  </a:cubicBezTo>
                  <a:lnTo>
                    <a:pt x="68367" y="38936"/>
                  </a:lnTo>
                  <a:lnTo>
                    <a:pt x="60026" y="48618"/>
                  </a:lnTo>
                  <a:lnTo>
                    <a:pt x="47381" y="40955"/>
                  </a:lnTo>
                  <a:lnTo>
                    <a:pt x="59996" y="26350"/>
                  </a:lnTo>
                  <a:close/>
                  <a:moveTo>
                    <a:pt x="98151" y="39850"/>
                  </a:moveTo>
                  <a:lnTo>
                    <a:pt x="92669" y="49134"/>
                  </a:lnTo>
                  <a:lnTo>
                    <a:pt x="90075" y="46467"/>
                  </a:lnTo>
                  <a:lnTo>
                    <a:pt x="98151" y="39850"/>
                  </a:lnTo>
                  <a:close/>
                  <a:moveTo>
                    <a:pt x="12041" y="39688"/>
                  </a:moveTo>
                  <a:lnTo>
                    <a:pt x="6175" y="49621"/>
                  </a:lnTo>
                  <a:lnTo>
                    <a:pt x="251" y="43564"/>
                  </a:lnTo>
                  <a:cubicBezTo>
                    <a:pt x="398" y="43401"/>
                    <a:pt x="457" y="43210"/>
                    <a:pt x="457" y="43004"/>
                  </a:cubicBezTo>
                  <a:lnTo>
                    <a:pt x="12041" y="39688"/>
                  </a:lnTo>
                  <a:close/>
                  <a:moveTo>
                    <a:pt x="34972" y="33896"/>
                  </a:moveTo>
                  <a:lnTo>
                    <a:pt x="46777" y="41058"/>
                  </a:lnTo>
                  <a:lnTo>
                    <a:pt x="38819" y="50298"/>
                  </a:lnTo>
                  <a:lnTo>
                    <a:pt x="26940" y="43077"/>
                  </a:lnTo>
                  <a:cubicBezTo>
                    <a:pt x="26999" y="42827"/>
                    <a:pt x="26940" y="42576"/>
                    <a:pt x="26808" y="42370"/>
                  </a:cubicBezTo>
                  <a:lnTo>
                    <a:pt x="34972" y="33896"/>
                  </a:lnTo>
                  <a:close/>
                  <a:moveTo>
                    <a:pt x="75367" y="31965"/>
                  </a:moveTo>
                  <a:lnTo>
                    <a:pt x="85418" y="42252"/>
                  </a:lnTo>
                  <a:cubicBezTo>
                    <a:pt x="85285" y="42547"/>
                    <a:pt x="85330" y="42871"/>
                    <a:pt x="85506" y="43121"/>
                  </a:cubicBezTo>
                  <a:lnTo>
                    <a:pt x="77032" y="51934"/>
                  </a:lnTo>
                  <a:lnTo>
                    <a:pt x="68868" y="38980"/>
                  </a:lnTo>
                  <a:lnTo>
                    <a:pt x="74896" y="31980"/>
                  </a:lnTo>
                  <a:cubicBezTo>
                    <a:pt x="74954" y="31995"/>
                    <a:pt x="75028" y="32009"/>
                    <a:pt x="75102" y="32009"/>
                  </a:cubicBezTo>
                  <a:cubicBezTo>
                    <a:pt x="75190" y="32009"/>
                    <a:pt x="75279" y="31995"/>
                    <a:pt x="75367" y="31965"/>
                  </a:cubicBezTo>
                  <a:close/>
                  <a:moveTo>
                    <a:pt x="16212" y="38494"/>
                  </a:moveTo>
                  <a:lnTo>
                    <a:pt x="19719" y="44050"/>
                  </a:lnTo>
                  <a:lnTo>
                    <a:pt x="9152" y="52686"/>
                  </a:lnTo>
                  <a:lnTo>
                    <a:pt x="6455" y="49930"/>
                  </a:lnTo>
                  <a:lnTo>
                    <a:pt x="12601" y="39526"/>
                  </a:lnTo>
                  <a:lnTo>
                    <a:pt x="16212" y="38494"/>
                  </a:lnTo>
                  <a:close/>
                  <a:moveTo>
                    <a:pt x="86450" y="43342"/>
                  </a:moveTo>
                  <a:lnTo>
                    <a:pt x="89500" y="46437"/>
                  </a:lnTo>
                  <a:lnTo>
                    <a:pt x="78992" y="55014"/>
                  </a:lnTo>
                  <a:lnTo>
                    <a:pt x="77253" y="52273"/>
                  </a:lnTo>
                  <a:lnTo>
                    <a:pt x="85831" y="43357"/>
                  </a:lnTo>
                  <a:cubicBezTo>
                    <a:pt x="85919" y="43401"/>
                    <a:pt x="86007" y="43416"/>
                    <a:pt x="86111" y="43416"/>
                  </a:cubicBezTo>
                  <a:cubicBezTo>
                    <a:pt x="86229" y="43416"/>
                    <a:pt x="86346" y="43387"/>
                    <a:pt x="86450" y="43342"/>
                  </a:cubicBezTo>
                  <a:close/>
                  <a:moveTo>
                    <a:pt x="68588" y="39275"/>
                  </a:moveTo>
                  <a:lnTo>
                    <a:pt x="76752" y="52214"/>
                  </a:lnTo>
                  <a:lnTo>
                    <a:pt x="73215" y="55899"/>
                  </a:lnTo>
                  <a:cubicBezTo>
                    <a:pt x="73083" y="55793"/>
                    <a:pt x="72939" y="55734"/>
                    <a:pt x="72782" y="55734"/>
                  </a:cubicBezTo>
                  <a:cubicBezTo>
                    <a:pt x="72765" y="55734"/>
                    <a:pt x="72747" y="55735"/>
                    <a:pt x="72729" y="55737"/>
                  </a:cubicBezTo>
                  <a:cubicBezTo>
                    <a:pt x="72713" y="55735"/>
                    <a:pt x="72697" y="55735"/>
                    <a:pt x="72682" y="55735"/>
                  </a:cubicBezTo>
                  <a:cubicBezTo>
                    <a:pt x="72479" y="55735"/>
                    <a:pt x="72291" y="55822"/>
                    <a:pt x="72154" y="55972"/>
                  </a:cubicBezTo>
                  <a:lnTo>
                    <a:pt x="60365" y="48825"/>
                  </a:lnTo>
                  <a:lnTo>
                    <a:pt x="68588" y="39275"/>
                  </a:lnTo>
                  <a:close/>
                  <a:moveTo>
                    <a:pt x="19940" y="44389"/>
                  </a:moveTo>
                  <a:lnTo>
                    <a:pt x="21664" y="47130"/>
                  </a:lnTo>
                  <a:lnTo>
                    <a:pt x="13087" y="56046"/>
                  </a:lnTo>
                  <a:cubicBezTo>
                    <a:pt x="12999" y="56017"/>
                    <a:pt x="12910" y="56002"/>
                    <a:pt x="12807" y="56002"/>
                  </a:cubicBezTo>
                  <a:cubicBezTo>
                    <a:pt x="12689" y="56002"/>
                    <a:pt x="12571" y="56017"/>
                    <a:pt x="12468" y="56076"/>
                  </a:cubicBezTo>
                  <a:lnTo>
                    <a:pt x="9432" y="52966"/>
                  </a:lnTo>
                  <a:lnTo>
                    <a:pt x="19940" y="44389"/>
                  </a:lnTo>
                  <a:close/>
                  <a:moveTo>
                    <a:pt x="76973" y="52568"/>
                  </a:moveTo>
                  <a:lnTo>
                    <a:pt x="78668" y="55265"/>
                  </a:lnTo>
                  <a:lnTo>
                    <a:pt x="75397" y="57947"/>
                  </a:lnTo>
                  <a:lnTo>
                    <a:pt x="73466" y="56768"/>
                  </a:lnTo>
                  <a:cubicBezTo>
                    <a:pt x="73510" y="56591"/>
                    <a:pt x="73510" y="56414"/>
                    <a:pt x="73451" y="56238"/>
                  </a:cubicBezTo>
                  <a:lnTo>
                    <a:pt x="76973" y="52568"/>
                  </a:lnTo>
                  <a:close/>
                  <a:moveTo>
                    <a:pt x="47130" y="41265"/>
                  </a:moveTo>
                  <a:lnTo>
                    <a:pt x="59760" y="48928"/>
                  </a:lnTo>
                  <a:lnTo>
                    <a:pt x="51802" y="58153"/>
                  </a:lnTo>
                  <a:lnTo>
                    <a:pt x="39158" y="50490"/>
                  </a:lnTo>
                  <a:lnTo>
                    <a:pt x="47130" y="41265"/>
                  </a:lnTo>
                  <a:close/>
                  <a:moveTo>
                    <a:pt x="6249" y="50269"/>
                  </a:moveTo>
                  <a:lnTo>
                    <a:pt x="8858" y="52936"/>
                  </a:lnTo>
                  <a:lnTo>
                    <a:pt x="767" y="59554"/>
                  </a:lnTo>
                  <a:lnTo>
                    <a:pt x="6249" y="50269"/>
                  </a:lnTo>
                  <a:close/>
                  <a:moveTo>
                    <a:pt x="92742" y="49783"/>
                  </a:moveTo>
                  <a:lnTo>
                    <a:pt x="98667" y="55840"/>
                  </a:lnTo>
                  <a:cubicBezTo>
                    <a:pt x="98534" y="55987"/>
                    <a:pt x="98460" y="56193"/>
                    <a:pt x="98460" y="56400"/>
                  </a:cubicBezTo>
                  <a:lnTo>
                    <a:pt x="86877" y="59716"/>
                  </a:lnTo>
                  <a:lnTo>
                    <a:pt x="92742" y="49783"/>
                  </a:lnTo>
                  <a:close/>
                  <a:moveTo>
                    <a:pt x="26749" y="43431"/>
                  </a:moveTo>
                  <a:lnTo>
                    <a:pt x="38553" y="50593"/>
                  </a:lnTo>
                  <a:lnTo>
                    <a:pt x="30330" y="60128"/>
                  </a:lnTo>
                  <a:lnTo>
                    <a:pt x="22165" y="47189"/>
                  </a:lnTo>
                  <a:lnTo>
                    <a:pt x="25702" y="43505"/>
                  </a:lnTo>
                  <a:cubicBezTo>
                    <a:pt x="25822" y="43611"/>
                    <a:pt x="25977" y="43669"/>
                    <a:pt x="26135" y="43669"/>
                  </a:cubicBezTo>
                  <a:cubicBezTo>
                    <a:pt x="26153" y="43669"/>
                    <a:pt x="26171" y="43668"/>
                    <a:pt x="26189" y="43667"/>
                  </a:cubicBezTo>
                  <a:cubicBezTo>
                    <a:pt x="26205" y="43668"/>
                    <a:pt x="26221" y="43668"/>
                    <a:pt x="26236" y="43668"/>
                  </a:cubicBezTo>
                  <a:cubicBezTo>
                    <a:pt x="26439" y="43668"/>
                    <a:pt x="26626" y="43581"/>
                    <a:pt x="26749" y="43431"/>
                  </a:cubicBezTo>
                  <a:close/>
                  <a:moveTo>
                    <a:pt x="89765" y="46717"/>
                  </a:moveTo>
                  <a:lnTo>
                    <a:pt x="92462" y="49473"/>
                  </a:lnTo>
                  <a:lnTo>
                    <a:pt x="86317" y="59878"/>
                  </a:lnTo>
                  <a:lnTo>
                    <a:pt x="82706" y="60909"/>
                  </a:lnTo>
                  <a:lnTo>
                    <a:pt x="79199" y="55353"/>
                  </a:lnTo>
                  <a:lnTo>
                    <a:pt x="89765" y="46717"/>
                  </a:lnTo>
                  <a:close/>
                  <a:moveTo>
                    <a:pt x="78875" y="55619"/>
                  </a:moveTo>
                  <a:lnTo>
                    <a:pt x="82308" y="61027"/>
                  </a:lnTo>
                  <a:lnTo>
                    <a:pt x="81793" y="61175"/>
                  </a:lnTo>
                  <a:cubicBezTo>
                    <a:pt x="81655" y="61009"/>
                    <a:pt x="81452" y="60908"/>
                    <a:pt x="81245" y="60908"/>
                  </a:cubicBezTo>
                  <a:cubicBezTo>
                    <a:pt x="81231" y="60908"/>
                    <a:pt x="81217" y="60908"/>
                    <a:pt x="81203" y="60909"/>
                  </a:cubicBezTo>
                  <a:cubicBezTo>
                    <a:pt x="80997" y="60909"/>
                    <a:pt x="80790" y="60983"/>
                    <a:pt x="80643" y="61130"/>
                  </a:cubicBezTo>
                  <a:lnTo>
                    <a:pt x="75765" y="58168"/>
                  </a:lnTo>
                  <a:lnTo>
                    <a:pt x="78875" y="55619"/>
                  </a:lnTo>
                  <a:close/>
                  <a:moveTo>
                    <a:pt x="9123" y="53246"/>
                  </a:moveTo>
                  <a:lnTo>
                    <a:pt x="12174" y="56356"/>
                  </a:lnTo>
                  <a:cubicBezTo>
                    <a:pt x="12041" y="56577"/>
                    <a:pt x="12011" y="56842"/>
                    <a:pt x="12085" y="57092"/>
                  </a:cubicBezTo>
                  <a:lnTo>
                    <a:pt x="6839" y="62560"/>
                  </a:lnTo>
                  <a:lnTo>
                    <a:pt x="575" y="60408"/>
                  </a:lnTo>
                  <a:cubicBezTo>
                    <a:pt x="575" y="60349"/>
                    <a:pt x="561" y="60290"/>
                    <a:pt x="546" y="60246"/>
                  </a:cubicBezTo>
                  <a:lnTo>
                    <a:pt x="9123" y="53246"/>
                  </a:lnTo>
                  <a:close/>
                  <a:moveTo>
                    <a:pt x="82529" y="61381"/>
                  </a:moveTo>
                  <a:lnTo>
                    <a:pt x="83428" y="62825"/>
                  </a:lnTo>
                  <a:lnTo>
                    <a:pt x="81940" y="61911"/>
                  </a:lnTo>
                  <a:cubicBezTo>
                    <a:pt x="81969" y="61794"/>
                    <a:pt x="81969" y="61661"/>
                    <a:pt x="81955" y="61543"/>
                  </a:cubicBezTo>
                  <a:lnTo>
                    <a:pt x="82529" y="61381"/>
                  </a:lnTo>
                  <a:close/>
                  <a:moveTo>
                    <a:pt x="86037" y="60379"/>
                  </a:moveTo>
                  <a:lnTo>
                    <a:pt x="84283" y="63326"/>
                  </a:lnTo>
                  <a:lnTo>
                    <a:pt x="84195" y="63282"/>
                  </a:lnTo>
                  <a:lnTo>
                    <a:pt x="82927" y="61263"/>
                  </a:lnTo>
                  <a:lnTo>
                    <a:pt x="86037" y="60379"/>
                  </a:lnTo>
                  <a:close/>
                  <a:moveTo>
                    <a:pt x="605" y="60836"/>
                  </a:moveTo>
                  <a:lnTo>
                    <a:pt x="6529" y="62855"/>
                  </a:lnTo>
                  <a:lnTo>
                    <a:pt x="4215" y="65257"/>
                  </a:lnTo>
                  <a:lnTo>
                    <a:pt x="605" y="60836"/>
                  </a:lnTo>
                  <a:close/>
                  <a:moveTo>
                    <a:pt x="75426" y="58433"/>
                  </a:moveTo>
                  <a:lnTo>
                    <a:pt x="80466" y="61484"/>
                  </a:lnTo>
                  <a:cubicBezTo>
                    <a:pt x="80451" y="61499"/>
                    <a:pt x="80451" y="61528"/>
                    <a:pt x="80451" y="61558"/>
                  </a:cubicBezTo>
                  <a:lnTo>
                    <a:pt x="66878" y="65419"/>
                  </a:lnTo>
                  <a:lnTo>
                    <a:pt x="75426" y="58433"/>
                  </a:lnTo>
                  <a:close/>
                  <a:moveTo>
                    <a:pt x="60099" y="49134"/>
                  </a:moveTo>
                  <a:lnTo>
                    <a:pt x="71978" y="56326"/>
                  </a:lnTo>
                  <a:cubicBezTo>
                    <a:pt x="71919" y="56577"/>
                    <a:pt x="71978" y="56842"/>
                    <a:pt x="72125" y="57048"/>
                  </a:cubicBezTo>
                  <a:lnTo>
                    <a:pt x="63960" y="65522"/>
                  </a:lnTo>
                  <a:lnTo>
                    <a:pt x="52141" y="58360"/>
                  </a:lnTo>
                  <a:lnTo>
                    <a:pt x="60099" y="49134"/>
                  </a:lnTo>
                  <a:close/>
                  <a:moveTo>
                    <a:pt x="73260" y="57107"/>
                  </a:moveTo>
                  <a:lnTo>
                    <a:pt x="75087" y="58212"/>
                  </a:lnTo>
                  <a:lnTo>
                    <a:pt x="65920" y="65699"/>
                  </a:lnTo>
                  <a:lnTo>
                    <a:pt x="65036" y="65950"/>
                  </a:lnTo>
                  <a:cubicBezTo>
                    <a:pt x="64963" y="65964"/>
                    <a:pt x="64904" y="65979"/>
                    <a:pt x="64845" y="66008"/>
                  </a:cubicBezTo>
                  <a:lnTo>
                    <a:pt x="64771" y="66023"/>
                  </a:lnTo>
                  <a:lnTo>
                    <a:pt x="64299" y="65743"/>
                  </a:lnTo>
                  <a:lnTo>
                    <a:pt x="72434" y="57284"/>
                  </a:lnTo>
                  <a:cubicBezTo>
                    <a:pt x="72523" y="57313"/>
                    <a:pt x="72626" y="57328"/>
                    <a:pt x="72714" y="57328"/>
                  </a:cubicBezTo>
                  <a:cubicBezTo>
                    <a:pt x="72921" y="57328"/>
                    <a:pt x="73112" y="57255"/>
                    <a:pt x="73260" y="57107"/>
                  </a:cubicBezTo>
                  <a:close/>
                  <a:moveTo>
                    <a:pt x="64019" y="66038"/>
                  </a:moveTo>
                  <a:lnTo>
                    <a:pt x="64255" y="66171"/>
                  </a:lnTo>
                  <a:lnTo>
                    <a:pt x="63739" y="66318"/>
                  </a:lnTo>
                  <a:lnTo>
                    <a:pt x="64019" y="66038"/>
                  </a:lnTo>
                  <a:close/>
                  <a:moveTo>
                    <a:pt x="21885" y="47484"/>
                  </a:moveTo>
                  <a:lnTo>
                    <a:pt x="30065" y="60438"/>
                  </a:lnTo>
                  <a:lnTo>
                    <a:pt x="24037" y="67438"/>
                  </a:lnTo>
                  <a:cubicBezTo>
                    <a:pt x="23963" y="67423"/>
                    <a:pt x="23890" y="67409"/>
                    <a:pt x="23816" y="67409"/>
                  </a:cubicBezTo>
                  <a:cubicBezTo>
                    <a:pt x="23728" y="67409"/>
                    <a:pt x="23639" y="67423"/>
                    <a:pt x="23565" y="67453"/>
                  </a:cubicBezTo>
                  <a:lnTo>
                    <a:pt x="13515" y="57151"/>
                  </a:lnTo>
                  <a:cubicBezTo>
                    <a:pt x="13633" y="56871"/>
                    <a:pt x="13588" y="56532"/>
                    <a:pt x="13411" y="56282"/>
                  </a:cubicBezTo>
                  <a:lnTo>
                    <a:pt x="21885" y="47484"/>
                  </a:lnTo>
                  <a:close/>
                  <a:moveTo>
                    <a:pt x="12321" y="57417"/>
                  </a:moveTo>
                  <a:cubicBezTo>
                    <a:pt x="12454" y="57535"/>
                    <a:pt x="12630" y="57593"/>
                    <a:pt x="12807" y="57593"/>
                  </a:cubicBezTo>
                  <a:lnTo>
                    <a:pt x="12807" y="57579"/>
                  </a:lnTo>
                  <a:cubicBezTo>
                    <a:pt x="12827" y="57581"/>
                    <a:pt x="12848" y="57581"/>
                    <a:pt x="12868" y="57581"/>
                  </a:cubicBezTo>
                  <a:cubicBezTo>
                    <a:pt x="13009" y="57581"/>
                    <a:pt x="13146" y="57536"/>
                    <a:pt x="13249" y="57446"/>
                  </a:cubicBezTo>
                  <a:lnTo>
                    <a:pt x="23226" y="67659"/>
                  </a:lnTo>
                  <a:cubicBezTo>
                    <a:pt x="23123" y="67792"/>
                    <a:pt x="23064" y="67954"/>
                    <a:pt x="23050" y="68116"/>
                  </a:cubicBezTo>
                  <a:lnTo>
                    <a:pt x="7251" y="62693"/>
                  </a:lnTo>
                  <a:lnTo>
                    <a:pt x="12321" y="57417"/>
                  </a:lnTo>
                  <a:close/>
                  <a:moveTo>
                    <a:pt x="64417" y="66524"/>
                  </a:moveTo>
                  <a:lnTo>
                    <a:pt x="64417" y="66524"/>
                  </a:lnTo>
                  <a:cubicBezTo>
                    <a:pt x="64388" y="66657"/>
                    <a:pt x="64388" y="66790"/>
                    <a:pt x="64417" y="66922"/>
                  </a:cubicBezTo>
                  <a:lnTo>
                    <a:pt x="58522" y="71756"/>
                  </a:lnTo>
                  <a:lnTo>
                    <a:pt x="58522" y="71756"/>
                  </a:lnTo>
                  <a:lnTo>
                    <a:pt x="62590" y="67526"/>
                  </a:lnTo>
                  <a:cubicBezTo>
                    <a:pt x="62722" y="67615"/>
                    <a:pt x="62885" y="67659"/>
                    <a:pt x="63047" y="67659"/>
                  </a:cubicBezTo>
                  <a:cubicBezTo>
                    <a:pt x="63621" y="67659"/>
                    <a:pt x="63872" y="67158"/>
                    <a:pt x="63798" y="66716"/>
                  </a:cubicBezTo>
                  <a:lnTo>
                    <a:pt x="64417" y="66524"/>
                  </a:lnTo>
                  <a:close/>
                  <a:moveTo>
                    <a:pt x="38892" y="50800"/>
                  </a:moveTo>
                  <a:lnTo>
                    <a:pt x="51522" y="58463"/>
                  </a:lnTo>
                  <a:lnTo>
                    <a:pt x="38922" y="73082"/>
                  </a:lnTo>
                  <a:cubicBezTo>
                    <a:pt x="38804" y="73009"/>
                    <a:pt x="38656" y="72964"/>
                    <a:pt x="38509" y="72964"/>
                  </a:cubicBezTo>
                  <a:lnTo>
                    <a:pt x="38435" y="72964"/>
                  </a:lnTo>
                  <a:lnTo>
                    <a:pt x="30551" y="60482"/>
                  </a:lnTo>
                  <a:lnTo>
                    <a:pt x="38892" y="50800"/>
                  </a:lnTo>
                  <a:close/>
                  <a:moveTo>
                    <a:pt x="30286" y="60791"/>
                  </a:moveTo>
                  <a:lnTo>
                    <a:pt x="38052" y="73112"/>
                  </a:lnTo>
                  <a:cubicBezTo>
                    <a:pt x="38008" y="73156"/>
                    <a:pt x="37964" y="73186"/>
                    <a:pt x="37934" y="73230"/>
                  </a:cubicBezTo>
                  <a:lnTo>
                    <a:pt x="25246" y="68868"/>
                  </a:lnTo>
                  <a:lnTo>
                    <a:pt x="24568" y="68337"/>
                  </a:lnTo>
                  <a:cubicBezTo>
                    <a:pt x="24612" y="68086"/>
                    <a:pt x="24538" y="67836"/>
                    <a:pt x="24376" y="67644"/>
                  </a:cubicBezTo>
                  <a:lnTo>
                    <a:pt x="30286" y="60791"/>
                  </a:lnTo>
                  <a:close/>
                  <a:moveTo>
                    <a:pt x="51876" y="58669"/>
                  </a:moveTo>
                  <a:lnTo>
                    <a:pt x="63666" y="65817"/>
                  </a:lnTo>
                  <a:lnTo>
                    <a:pt x="63356" y="66141"/>
                  </a:lnTo>
                  <a:cubicBezTo>
                    <a:pt x="63271" y="66105"/>
                    <a:pt x="63186" y="66078"/>
                    <a:pt x="63093" y="66078"/>
                  </a:cubicBezTo>
                  <a:cubicBezTo>
                    <a:pt x="63073" y="66078"/>
                    <a:pt x="63053" y="66080"/>
                    <a:pt x="63032" y="66082"/>
                  </a:cubicBezTo>
                  <a:cubicBezTo>
                    <a:pt x="63022" y="66082"/>
                    <a:pt x="63013" y="66082"/>
                    <a:pt x="63003" y="66082"/>
                  </a:cubicBezTo>
                  <a:cubicBezTo>
                    <a:pt x="62632" y="66082"/>
                    <a:pt x="62309" y="66357"/>
                    <a:pt x="62280" y="66745"/>
                  </a:cubicBezTo>
                  <a:lnTo>
                    <a:pt x="39246" y="73318"/>
                  </a:lnTo>
                  <a:lnTo>
                    <a:pt x="51876" y="58669"/>
                  </a:lnTo>
                  <a:close/>
                  <a:moveTo>
                    <a:pt x="80481" y="61956"/>
                  </a:moveTo>
                  <a:cubicBezTo>
                    <a:pt x="80564" y="62262"/>
                    <a:pt x="80845" y="62489"/>
                    <a:pt x="81161" y="62489"/>
                  </a:cubicBezTo>
                  <a:cubicBezTo>
                    <a:pt x="81180" y="62489"/>
                    <a:pt x="81199" y="62488"/>
                    <a:pt x="81218" y="62486"/>
                  </a:cubicBezTo>
                  <a:cubicBezTo>
                    <a:pt x="81233" y="62487"/>
                    <a:pt x="81248" y="62488"/>
                    <a:pt x="81263" y="62488"/>
                  </a:cubicBezTo>
                  <a:cubicBezTo>
                    <a:pt x="81454" y="62488"/>
                    <a:pt x="81640" y="62402"/>
                    <a:pt x="81763" y="62265"/>
                  </a:cubicBezTo>
                  <a:lnTo>
                    <a:pt x="83915" y="63562"/>
                  </a:lnTo>
                  <a:lnTo>
                    <a:pt x="83915" y="63577"/>
                  </a:lnTo>
                  <a:cubicBezTo>
                    <a:pt x="83782" y="63754"/>
                    <a:pt x="83723" y="63989"/>
                    <a:pt x="83767" y="64211"/>
                  </a:cubicBezTo>
                  <a:lnTo>
                    <a:pt x="78256" y="73525"/>
                  </a:lnTo>
                  <a:cubicBezTo>
                    <a:pt x="78182" y="73510"/>
                    <a:pt x="78108" y="73495"/>
                    <a:pt x="78035" y="73495"/>
                  </a:cubicBezTo>
                  <a:cubicBezTo>
                    <a:pt x="77828" y="73495"/>
                    <a:pt x="77622" y="73569"/>
                    <a:pt x="77475" y="73716"/>
                  </a:cubicBezTo>
                  <a:lnTo>
                    <a:pt x="65935" y="66716"/>
                  </a:lnTo>
                  <a:cubicBezTo>
                    <a:pt x="65935" y="66568"/>
                    <a:pt x="65891" y="66421"/>
                    <a:pt x="65817" y="66288"/>
                  </a:cubicBezTo>
                  <a:lnTo>
                    <a:pt x="66112" y="66053"/>
                  </a:lnTo>
                  <a:lnTo>
                    <a:pt x="80481" y="61956"/>
                  </a:lnTo>
                  <a:close/>
                  <a:moveTo>
                    <a:pt x="85241" y="64373"/>
                  </a:moveTo>
                  <a:lnTo>
                    <a:pt x="98549" y="72449"/>
                  </a:lnTo>
                  <a:cubicBezTo>
                    <a:pt x="98490" y="72596"/>
                    <a:pt x="98460" y="72758"/>
                    <a:pt x="98475" y="72906"/>
                  </a:cubicBezTo>
                  <a:lnTo>
                    <a:pt x="91902" y="75485"/>
                  </a:lnTo>
                  <a:lnTo>
                    <a:pt x="85079" y="64667"/>
                  </a:lnTo>
                  <a:cubicBezTo>
                    <a:pt x="85153" y="64579"/>
                    <a:pt x="85197" y="64476"/>
                    <a:pt x="85241" y="64373"/>
                  </a:cubicBezTo>
                  <a:close/>
                  <a:moveTo>
                    <a:pt x="26174" y="69604"/>
                  </a:moveTo>
                  <a:lnTo>
                    <a:pt x="37772" y="73598"/>
                  </a:lnTo>
                  <a:cubicBezTo>
                    <a:pt x="37743" y="73731"/>
                    <a:pt x="37757" y="73878"/>
                    <a:pt x="37802" y="74026"/>
                  </a:cubicBezTo>
                  <a:lnTo>
                    <a:pt x="34471" y="76236"/>
                  </a:lnTo>
                  <a:lnTo>
                    <a:pt x="26174" y="69604"/>
                  </a:lnTo>
                  <a:close/>
                  <a:moveTo>
                    <a:pt x="83974" y="64667"/>
                  </a:moveTo>
                  <a:cubicBezTo>
                    <a:pt x="84097" y="64804"/>
                    <a:pt x="84283" y="64890"/>
                    <a:pt x="84474" y="64890"/>
                  </a:cubicBezTo>
                  <a:cubicBezTo>
                    <a:pt x="84489" y="64890"/>
                    <a:pt x="84504" y="64890"/>
                    <a:pt x="84519" y="64888"/>
                  </a:cubicBezTo>
                  <a:cubicBezTo>
                    <a:pt x="84593" y="64888"/>
                    <a:pt x="84652" y="64888"/>
                    <a:pt x="84725" y="64859"/>
                  </a:cubicBezTo>
                  <a:lnTo>
                    <a:pt x="91534" y="75647"/>
                  </a:lnTo>
                  <a:lnTo>
                    <a:pt x="84917" y="78240"/>
                  </a:lnTo>
                  <a:lnTo>
                    <a:pt x="78771" y="74512"/>
                  </a:lnTo>
                  <a:cubicBezTo>
                    <a:pt x="78830" y="74232"/>
                    <a:pt x="78771" y="73952"/>
                    <a:pt x="78595" y="73746"/>
                  </a:cubicBezTo>
                  <a:lnTo>
                    <a:pt x="83974" y="64667"/>
                  </a:lnTo>
                  <a:close/>
                  <a:moveTo>
                    <a:pt x="6942" y="63002"/>
                  </a:moveTo>
                  <a:lnTo>
                    <a:pt x="23109" y="68558"/>
                  </a:lnTo>
                  <a:lnTo>
                    <a:pt x="15180" y="78800"/>
                  </a:lnTo>
                  <a:lnTo>
                    <a:pt x="4466" y="65581"/>
                  </a:lnTo>
                  <a:lnTo>
                    <a:pt x="6942" y="63002"/>
                  </a:lnTo>
                  <a:close/>
                  <a:moveTo>
                    <a:pt x="53615" y="76280"/>
                  </a:moveTo>
                  <a:lnTo>
                    <a:pt x="50667" y="79360"/>
                  </a:lnTo>
                  <a:cubicBezTo>
                    <a:pt x="50549" y="79213"/>
                    <a:pt x="50387" y="79110"/>
                    <a:pt x="50196" y="79080"/>
                  </a:cubicBezTo>
                  <a:lnTo>
                    <a:pt x="53615" y="76280"/>
                  </a:lnTo>
                  <a:close/>
                  <a:moveTo>
                    <a:pt x="62325" y="67143"/>
                  </a:moveTo>
                  <a:cubicBezTo>
                    <a:pt x="62325" y="67158"/>
                    <a:pt x="62339" y="67187"/>
                    <a:pt x="62339" y="67202"/>
                  </a:cubicBezTo>
                  <a:lnTo>
                    <a:pt x="55929" y="73878"/>
                  </a:lnTo>
                  <a:lnTo>
                    <a:pt x="49149" y="79419"/>
                  </a:lnTo>
                  <a:lnTo>
                    <a:pt x="39290" y="73819"/>
                  </a:lnTo>
                  <a:lnTo>
                    <a:pt x="39290" y="73716"/>
                  </a:lnTo>
                  <a:lnTo>
                    <a:pt x="62325" y="67143"/>
                  </a:lnTo>
                  <a:close/>
                  <a:moveTo>
                    <a:pt x="98593" y="73289"/>
                  </a:moveTo>
                  <a:cubicBezTo>
                    <a:pt x="98637" y="73362"/>
                    <a:pt x="98696" y="73436"/>
                    <a:pt x="98770" y="73495"/>
                  </a:cubicBezTo>
                  <a:lnTo>
                    <a:pt x="94879" y="80215"/>
                  </a:lnTo>
                  <a:lnTo>
                    <a:pt x="92123" y="75838"/>
                  </a:lnTo>
                  <a:lnTo>
                    <a:pt x="98593" y="73289"/>
                  </a:lnTo>
                  <a:close/>
                  <a:moveTo>
                    <a:pt x="78580" y="74866"/>
                  </a:moveTo>
                  <a:lnTo>
                    <a:pt x="84460" y="78432"/>
                  </a:lnTo>
                  <a:lnTo>
                    <a:pt x="73201" y="82853"/>
                  </a:lnTo>
                  <a:lnTo>
                    <a:pt x="77814" y="75072"/>
                  </a:lnTo>
                  <a:cubicBezTo>
                    <a:pt x="77872" y="75087"/>
                    <a:pt x="77946" y="75101"/>
                    <a:pt x="78020" y="75101"/>
                  </a:cubicBezTo>
                  <a:cubicBezTo>
                    <a:pt x="78226" y="75101"/>
                    <a:pt x="78432" y="75013"/>
                    <a:pt x="78580" y="74866"/>
                  </a:cubicBezTo>
                  <a:close/>
                  <a:moveTo>
                    <a:pt x="91740" y="75986"/>
                  </a:moveTo>
                  <a:lnTo>
                    <a:pt x="94658" y="80584"/>
                  </a:lnTo>
                  <a:lnTo>
                    <a:pt x="93140" y="83222"/>
                  </a:lnTo>
                  <a:lnTo>
                    <a:pt x="85344" y="78506"/>
                  </a:lnTo>
                  <a:lnTo>
                    <a:pt x="91740" y="75986"/>
                  </a:lnTo>
                  <a:close/>
                  <a:moveTo>
                    <a:pt x="39172" y="74202"/>
                  </a:moveTo>
                  <a:lnTo>
                    <a:pt x="48810" y="79670"/>
                  </a:lnTo>
                  <a:lnTo>
                    <a:pt x="44448" y="83236"/>
                  </a:lnTo>
                  <a:cubicBezTo>
                    <a:pt x="44345" y="83192"/>
                    <a:pt x="44212" y="83163"/>
                    <a:pt x="44095" y="83163"/>
                  </a:cubicBezTo>
                  <a:cubicBezTo>
                    <a:pt x="44080" y="83162"/>
                    <a:pt x="44065" y="83161"/>
                    <a:pt x="44050" y="83161"/>
                  </a:cubicBezTo>
                  <a:cubicBezTo>
                    <a:pt x="43831" y="83161"/>
                    <a:pt x="43628" y="83262"/>
                    <a:pt x="43490" y="83428"/>
                  </a:cubicBezTo>
                  <a:lnTo>
                    <a:pt x="34795" y="76487"/>
                  </a:lnTo>
                  <a:lnTo>
                    <a:pt x="38008" y="74365"/>
                  </a:lnTo>
                  <a:cubicBezTo>
                    <a:pt x="38143" y="74472"/>
                    <a:pt x="38302" y="74543"/>
                    <a:pt x="38475" y="74543"/>
                  </a:cubicBezTo>
                  <a:cubicBezTo>
                    <a:pt x="38491" y="74543"/>
                    <a:pt x="38508" y="74543"/>
                    <a:pt x="38524" y="74541"/>
                  </a:cubicBezTo>
                  <a:cubicBezTo>
                    <a:pt x="38537" y="74542"/>
                    <a:pt x="38551" y="74542"/>
                    <a:pt x="38564" y="74542"/>
                  </a:cubicBezTo>
                  <a:cubicBezTo>
                    <a:pt x="38813" y="74542"/>
                    <a:pt x="39032" y="74412"/>
                    <a:pt x="39172" y="74202"/>
                  </a:cubicBezTo>
                  <a:close/>
                  <a:moveTo>
                    <a:pt x="4186" y="65876"/>
                  </a:moveTo>
                  <a:lnTo>
                    <a:pt x="14929" y="79139"/>
                  </a:lnTo>
                  <a:lnTo>
                    <a:pt x="11555" y="83502"/>
                  </a:lnTo>
                  <a:cubicBezTo>
                    <a:pt x="11451" y="83457"/>
                    <a:pt x="11333" y="83443"/>
                    <a:pt x="11216" y="83443"/>
                  </a:cubicBezTo>
                  <a:lnTo>
                    <a:pt x="11186" y="83443"/>
                  </a:lnTo>
                  <a:lnTo>
                    <a:pt x="118" y="70872"/>
                  </a:lnTo>
                  <a:cubicBezTo>
                    <a:pt x="325" y="70621"/>
                    <a:pt x="384" y="70268"/>
                    <a:pt x="251" y="69958"/>
                  </a:cubicBezTo>
                  <a:lnTo>
                    <a:pt x="4186" y="65876"/>
                  </a:lnTo>
                  <a:close/>
                  <a:moveTo>
                    <a:pt x="49179" y="79891"/>
                  </a:moveTo>
                  <a:lnTo>
                    <a:pt x="49297" y="79950"/>
                  </a:lnTo>
                  <a:cubicBezTo>
                    <a:pt x="49312" y="80156"/>
                    <a:pt x="49415" y="80348"/>
                    <a:pt x="49562" y="80481"/>
                  </a:cubicBezTo>
                  <a:lnTo>
                    <a:pt x="45318" y="84902"/>
                  </a:lnTo>
                  <a:lnTo>
                    <a:pt x="44728" y="84430"/>
                  </a:lnTo>
                  <a:cubicBezTo>
                    <a:pt x="44890" y="84150"/>
                    <a:pt x="44905" y="83811"/>
                    <a:pt x="44743" y="83531"/>
                  </a:cubicBezTo>
                  <a:lnTo>
                    <a:pt x="49179" y="79891"/>
                  </a:lnTo>
                  <a:close/>
                  <a:moveTo>
                    <a:pt x="23374" y="68868"/>
                  </a:moveTo>
                  <a:cubicBezTo>
                    <a:pt x="23507" y="68941"/>
                    <a:pt x="23654" y="68985"/>
                    <a:pt x="23816" y="68985"/>
                  </a:cubicBezTo>
                  <a:cubicBezTo>
                    <a:pt x="23934" y="68985"/>
                    <a:pt x="24037" y="68956"/>
                    <a:pt x="24155" y="68912"/>
                  </a:cubicBezTo>
                  <a:lnTo>
                    <a:pt x="25054" y="69221"/>
                  </a:lnTo>
                  <a:lnTo>
                    <a:pt x="34117" y="76472"/>
                  </a:lnTo>
                  <a:lnTo>
                    <a:pt x="21222" y="85049"/>
                  </a:lnTo>
                  <a:cubicBezTo>
                    <a:pt x="21090" y="84858"/>
                    <a:pt x="20869" y="84754"/>
                    <a:pt x="20633" y="84754"/>
                  </a:cubicBezTo>
                  <a:cubicBezTo>
                    <a:pt x="20456" y="84754"/>
                    <a:pt x="20279" y="84813"/>
                    <a:pt x="20146" y="84916"/>
                  </a:cubicBezTo>
                  <a:lnTo>
                    <a:pt x="15445" y="79125"/>
                  </a:lnTo>
                  <a:lnTo>
                    <a:pt x="23374" y="68868"/>
                  </a:lnTo>
                  <a:close/>
                  <a:moveTo>
                    <a:pt x="94894" y="80982"/>
                  </a:moveTo>
                  <a:lnTo>
                    <a:pt x="98284" y="86346"/>
                  </a:lnTo>
                  <a:lnTo>
                    <a:pt x="98284" y="86346"/>
                  </a:lnTo>
                  <a:lnTo>
                    <a:pt x="93479" y="83428"/>
                  </a:lnTo>
                  <a:lnTo>
                    <a:pt x="94894" y="80982"/>
                  </a:lnTo>
                  <a:close/>
                  <a:moveTo>
                    <a:pt x="65847" y="67143"/>
                  </a:moveTo>
                  <a:lnTo>
                    <a:pt x="77283" y="74085"/>
                  </a:lnTo>
                  <a:cubicBezTo>
                    <a:pt x="77209" y="74350"/>
                    <a:pt x="77283" y="74645"/>
                    <a:pt x="77475" y="74866"/>
                  </a:cubicBezTo>
                  <a:lnTo>
                    <a:pt x="72596" y="83089"/>
                  </a:lnTo>
                  <a:lnTo>
                    <a:pt x="63253" y="86773"/>
                  </a:lnTo>
                  <a:cubicBezTo>
                    <a:pt x="63167" y="86445"/>
                    <a:pt x="62874" y="86227"/>
                    <a:pt x="62548" y="86227"/>
                  </a:cubicBezTo>
                  <a:cubicBezTo>
                    <a:pt x="62537" y="86227"/>
                    <a:pt x="62527" y="86228"/>
                    <a:pt x="62516" y="86228"/>
                  </a:cubicBezTo>
                  <a:cubicBezTo>
                    <a:pt x="62503" y="86227"/>
                    <a:pt x="62489" y="86227"/>
                    <a:pt x="62476" y="86227"/>
                  </a:cubicBezTo>
                  <a:cubicBezTo>
                    <a:pt x="62197" y="86227"/>
                    <a:pt x="61951" y="86373"/>
                    <a:pt x="61838" y="86626"/>
                  </a:cubicBezTo>
                  <a:lnTo>
                    <a:pt x="50697" y="80304"/>
                  </a:lnTo>
                  <a:cubicBezTo>
                    <a:pt x="50800" y="80142"/>
                    <a:pt x="50829" y="79950"/>
                    <a:pt x="50815" y="79773"/>
                  </a:cubicBezTo>
                  <a:lnTo>
                    <a:pt x="56194" y="74173"/>
                  </a:lnTo>
                  <a:lnTo>
                    <a:pt x="64594" y="67305"/>
                  </a:lnTo>
                  <a:cubicBezTo>
                    <a:pt x="64742" y="67467"/>
                    <a:pt x="64948" y="67541"/>
                    <a:pt x="65169" y="67541"/>
                  </a:cubicBezTo>
                  <a:cubicBezTo>
                    <a:pt x="65181" y="67542"/>
                    <a:pt x="65192" y="67542"/>
                    <a:pt x="65204" y="67542"/>
                  </a:cubicBezTo>
                  <a:cubicBezTo>
                    <a:pt x="65471" y="67542"/>
                    <a:pt x="65720" y="67383"/>
                    <a:pt x="65847" y="67143"/>
                  </a:cubicBezTo>
                  <a:close/>
                  <a:moveTo>
                    <a:pt x="15195" y="79449"/>
                  </a:moveTo>
                  <a:lnTo>
                    <a:pt x="19911" y="85255"/>
                  </a:lnTo>
                  <a:cubicBezTo>
                    <a:pt x="19837" y="85476"/>
                    <a:pt x="19852" y="85698"/>
                    <a:pt x="19940" y="85904"/>
                  </a:cubicBezTo>
                  <a:lnTo>
                    <a:pt x="15814" y="88674"/>
                  </a:lnTo>
                  <a:lnTo>
                    <a:pt x="11982" y="84327"/>
                  </a:lnTo>
                  <a:cubicBezTo>
                    <a:pt x="12011" y="84135"/>
                    <a:pt x="11952" y="83929"/>
                    <a:pt x="11849" y="83752"/>
                  </a:cubicBezTo>
                  <a:lnTo>
                    <a:pt x="15195" y="79449"/>
                  </a:lnTo>
                  <a:close/>
                  <a:moveTo>
                    <a:pt x="72272" y="83634"/>
                  </a:moveTo>
                  <a:lnTo>
                    <a:pt x="68337" y="90296"/>
                  </a:lnTo>
                  <a:lnTo>
                    <a:pt x="63209" y="87392"/>
                  </a:lnTo>
                  <a:cubicBezTo>
                    <a:pt x="63238" y="87319"/>
                    <a:pt x="63253" y="87260"/>
                    <a:pt x="63268" y="87186"/>
                  </a:cubicBezTo>
                  <a:lnTo>
                    <a:pt x="72272" y="83634"/>
                  </a:lnTo>
                  <a:close/>
                  <a:moveTo>
                    <a:pt x="50402" y="80584"/>
                  </a:moveTo>
                  <a:lnTo>
                    <a:pt x="61750" y="87024"/>
                  </a:lnTo>
                  <a:cubicBezTo>
                    <a:pt x="61750" y="87127"/>
                    <a:pt x="61765" y="87230"/>
                    <a:pt x="61809" y="87333"/>
                  </a:cubicBezTo>
                  <a:lnTo>
                    <a:pt x="52804" y="90870"/>
                  </a:lnTo>
                  <a:lnTo>
                    <a:pt x="45627" y="85152"/>
                  </a:lnTo>
                  <a:lnTo>
                    <a:pt x="49960" y="80643"/>
                  </a:lnTo>
                  <a:cubicBezTo>
                    <a:pt x="49989" y="80657"/>
                    <a:pt x="50019" y="80657"/>
                    <a:pt x="50063" y="80657"/>
                  </a:cubicBezTo>
                  <a:cubicBezTo>
                    <a:pt x="50181" y="80657"/>
                    <a:pt x="50299" y="80628"/>
                    <a:pt x="50402" y="80584"/>
                  </a:cubicBezTo>
                  <a:close/>
                  <a:moveTo>
                    <a:pt x="34456" y="76737"/>
                  </a:moveTo>
                  <a:lnTo>
                    <a:pt x="43343" y="83826"/>
                  </a:lnTo>
                  <a:cubicBezTo>
                    <a:pt x="43313" y="83944"/>
                    <a:pt x="43328" y="84047"/>
                    <a:pt x="43343" y="84165"/>
                  </a:cubicBezTo>
                  <a:lnTo>
                    <a:pt x="29018" y="95866"/>
                  </a:lnTo>
                  <a:lnTo>
                    <a:pt x="21149" y="86169"/>
                  </a:lnTo>
                  <a:cubicBezTo>
                    <a:pt x="21340" y="85978"/>
                    <a:pt x="21429" y="85698"/>
                    <a:pt x="21384" y="85432"/>
                  </a:cubicBezTo>
                  <a:lnTo>
                    <a:pt x="34456" y="76737"/>
                  </a:lnTo>
                  <a:close/>
                  <a:moveTo>
                    <a:pt x="11820" y="84754"/>
                  </a:moveTo>
                  <a:lnTo>
                    <a:pt x="15460" y="88881"/>
                  </a:lnTo>
                  <a:lnTo>
                    <a:pt x="752" y="98681"/>
                  </a:lnTo>
                  <a:cubicBezTo>
                    <a:pt x="708" y="98563"/>
                    <a:pt x="619" y="98475"/>
                    <a:pt x="516" y="98401"/>
                  </a:cubicBezTo>
                  <a:lnTo>
                    <a:pt x="10921" y="84961"/>
                  </a:lnTo>
                  <a:cubicBezTo>
                    <a:pt x="11009" y="85005"/>
                    <a:pt x="11112" y="85020"/>
                    <a:pt x="11216" y="85020"/>
                  </a:cubicBezTo>
                  <a:cubicBezTo>
                    <a:pt x="11231" y="85021"/>
                    <a:pt x="11245" y="85021"/>
                    <a:pt x="11260" y="85021"/>
                  </a:cubicBezTo>
                  <a:cubicBezTo>
                    <a:pt x="11479" y="85021"/>
                    <a:pt x="11682" y="84920"/>
                    <a:pt x="11820" y="84754"/>
                  </a:cubicBezTo>
                  <a:close/>
                  <a:moveTo>
                    <a:pt x="43535" y="84533"/>
                  </a:moveTo>
                  <a:cubicBezTo>
                    <a:pt x="43667" y="84681"/>
                    <a:pt x="43873" y="84769"/>
                    <a:pt x="44095" y="84769"/>
                  </a:cubicBezTo>
                  <a:cubicBezTo>
                    <a:pt x="44212" y="84769"/>
                    <a:pt x="44330" y="84740"/>
                    <a:pt x="44433" y="84695"/>
                  </a:cubicBezTo>
                  <a:lnTo>
                    <a:pt x="45038" y="85182"/>
                  </a:lnTo>
                  <a:lnTo>
                    <a:pt x="32069" y="98681"/>
                  </a:lnTo>
                  <a:cubicBezTo>
                    <a:pt x="31936" y="98593"/>
                    <a:pt x="31789" y="98548"/>
                    <a:pt x="31627" y="98548"/>
                  </a:cubicBezTo>
                  <a:cubicBezTo>
                    <a:pt x="31509" y="98548"/>
                    <a:pt x="31376" y="98578"/>
                    <a:pt x="31258" y="98637"/>
                  </a:cubicBezTo>
                  <a:lnTo>
                    <a:pt x="29269" y="96176"/>
                  </a:lnTo>
                  <a:lnTo>
                    <a:pt x="43535" y="84533"/>
                  </a:lnTo>
                  <a:close/>
                  <a:moveTo>
                    <a:pt x="62045" y="87658"/>
                  </a:moveTo>
                  <a:cubicBezTo>
                    <a:pt x="62177" y="87761"/>
                    <a:pt x="62354" y="87805"/>
                    <a:pt x="62516" y="87805"/>
                  </a:cubicBezTo>
                  <a:cubicBezTo>
                    <a:pt x="62664" y="87805"/>
                    <a:pt x="62811" y="87761"/>
                    <a:pt x="62944" y="87687"/>
                  </a:cubicBezTo>
                  <a:lnTo>
                    <a:pt x="68131" y="90635"/>
                  </a:lnTo>
                  <a:lnTo>
                    <a:pt x="63592" y="98327"/>
                  </a:lnTo>
                  <a:cubicBezTo>
                    <a:pt x="63504" y="98298"/>
                    <a:pt x="63400" y="98283"/>
                    <a:pt x="63312" y="98283"/>
                  </a:cubicBezTo>
                  <a:cubicBezTo>
                    <a:pt x="63017" y="98298"/>
                    <a:pt x="62767" y="98460"/>
                    <a:pt x="62619" y="98711"/>
                  </a:cubicBezTo>
                  <a:lnTo>
                    <a:pt x="53158" y="91150"/>
                  </a:lnTo>
                  <a:lnTo>
                    <a:pt x="62045" y="87658"/>
                  </a:lnTo>
                  <a:close/>
                  <a:moveTo>
                    <a:pt x="84887" y="78683"/>
                  </a:moveTo>
                  <a:lnTo>
                    <a:pt x="92934" y="83561"/>
                  </a:lnTo>
                  <a:lnTo>
                    <a:pt x="84239" y="98593"/>
                  </a:lnTo>
                  <a:cubicBezTo>
                    <a:pt x="84151" y="98563"/>
                    <a:pt x="84077" y="98548"/>
                    <a:pt x="83988" y="98548"/>
                  </a:cubicBezTo>
                  <a:cubicBezTo>
                    <a:pt x="83753" y="98548"/>
                    <a:pt x="83532" y="98652"/>
                    <a:pt x="83384" y="98843"/>
                  </a:cubicBezTo>
                  <a:lnTo>
                    <a:pt x="68676" y="90502"/>
                  </a:lnTo>
                  <a:lnTo>
                    <a:pt x="72877" y="83399"/>
                  </a:lnTo>
                  <a:lnTo>
                    <a:pt x="84887" y="78683"/>
                  </a:lnTo>
                  <a:close/>
                  <a:moveTo>
                    <a:pt x="20191" y="86213"/>
                  </a:moveTo>
                  <a:cubicBezTo>
                    <a:pt x="20309" y="86302"/>
                    <a:pt x="20471" y="86346"/>
                    <a:pt x="20618" y="86346"/>
                  </a:cubicBezTo>
                  <a:cubicBezTo>
                    <a:pt x="20677" y="86346"/>
                    <a:pt x="20721" y="86346"/>
                    <a:pt x="20765" y="86331"/>
                  </a:cubicBezTo>
                  <a:lnTo>
                    <a:pt x="28709" y="96117"/>
                  </a:lnTo>
                  <a:lnTo>
                    <a:pt x="25363" y="98858"/>
                  </a:lnTo>
                  <a:cubicBezTo>
                    <a:pt x="25224" y="98663"/>
                    <a:pt x="25006" y="98547"/>
                    <a:pt x="24784" y="98547"/>
                  </a:cubicBezTo>
                  <a:cubicBezTo>
                    <a:pt x="24771" y="98547"/>
                    <a:pt x="24758" y="98548"/>
                    <a:pt x="24744" y="98548"/>
                  </a:cubicBezTo>
                  <a:cubicBezTo>
                    <a:pt x="24671" y="98548"/>
                    <a:pt x="24597" y="98548"/>
                    <a:pt x="24538" y="98563"/>
                  </a:cubicBezTo>
                  <a:lnTo>
                    <a:pt x="16064" y="88969"/>
                  </a:lnTo>
                  <a:lnTo>
                    <a:pt x="20191" y="86213"/>
                  </a:lnTo>
                  <a:close/>
                  <a:moveTo>
                    <a:pt x="45347" y="85432"/>
                  </a:moveTo>
                  <a:lnTo>
                    <a:pt x="52377" y="91032"/>
                  </a:lnTo>
                  <a:lnTo>
                    <a:pt x="32408" y="98887"/>
                  </a:lnTo>
                  <a:lnTo>
                    <a:pt x="45347" y="85432"/>
                  </a:lnTo>
                  <a:close/>
                  <a:moveTo>
                    <a:pt x="34840" y="0"/>
                  </a:moveTo>
                  <a:cubicBezTo>
                    <a:pt x="34825" y="59"/>
                    <a:pt x="34810" y="133"/>
                    <a:pt x="34810" y="192"/>
                  </a:cubicBezTo>
                  <a:lnTo>
                    <a:pt x="34810" y="324"/>
                  </a:lnTo>
                  <a:cubicBezTo>
                    <a:pt x="34810" y="516"/>
                    <a:pt x="34884" y="707"/>
                    <a:pt x="35016" y="840"/>
                  </a:cubicBezTo>
                  <a:lnTo>
                    <a:pt x="30448" y="8577"/>
                  </a:lnTo>
                  <a:lnTo>
                    <a:pt x="15696" y="206"/>
                  </a:lnTo>
                  <a:cubicBezTo>
                    <a:pt x="15696" y="147"/>
                    <a:pt x="15696" y="74"/>
                    <a:pt x="15696" y="15"/>
                  </a:cubicBezTo>
                  <a:lnTo>
                    <a:pt x="14163" y="15"/>
                  </a:lnTo>
                  <a:cubicBezTo>
                    <a:pt x="14134" y="221"/>
                    <a:pt x="14207" y="442"/>
                    <a:pt x="14340" y="619"/>
                  </a:cubicBezTo>
                  <a:lnTo>
                    <a:pt x="5630" y="15651"/>
                  </a:lnTo>
                  <a:lnTo>
                    <a:pt x="104" y="12306"/>
                  </a:lnTo>
                  <a:cubicBezTo>
                    <a:pt x="74" y="12291"/>
                    <a:pt x="45" y="12276"/>
                    <a:pt x="0" y="12276"/>
                  </a:cubicBezTo>
                  <a:lnTo>
                    <a:pt x="0" y="13588"/>
                  </a:lnTo>
                  <a:cubicBezTo>
                    <a:pt x="118" y="13499"/>
                    <a:pt x="207" y="13381"/>
                    <a:pt x="251" y="13234"/>
                  </a:cubicBezTo>
                  <a:lnTo>
                    <a:pt x="3788" y="18834"/>
                  </a:lnTo>
                  <a:lnTo>
                    <a:pt x="0" y="25363"/>
                  </a:lnTo>
                  <a:lnTo>
                    <a:pt x="0" y="27308"/>
                  </a:lnTo>
                  <a:cubicBezTo>
                    <a:pt x="30" y="27294"/>
                    <a:pt x="59" y="27294"/>
                    <a:pt x="74" y="27279"/>
                  </a:cubicBezTo>
                  <a:lnTo>
                    <a:pt x="13633" y="35502"/>
                  </a:lnTo>
                  <a:cubicBezTo>
                    <a:pt x="13677" y="35782"/>
                    <a:pt x="13883" y="36018"/>
                    <a:pt x="14163" y="36092"/>
                  </a:cubicBezTo>
                  <a:lnTo>
                    <a:pt x="12321" y="39201"/>
                  </a:lnTo>
                  <a:lnTo>
                    <a:pt x="339" y="42620"/>
                  </a:lnTo>
                  <a:cubicBezTo>
                    <a:pt x="266" y="42473"/>
                    <a:pt x="148" y="42355"/>
                    <a:pt x="0" y="42296"/>
                  </a:cubicBezTo>
                  <a:lnTo>
                    <a:pt x="0" y="43902"/>
                  </a:lnTo>
                  <a:lnTo>
                    <a:pt x="5940" y="49989"/>
                  </a:lnTo>
                  <a:lnTo>
                    <a:pt x="148" y="59789"/>
                  </a:lnTo>
                  <a:cubicBezTo>
                    <a:pt x="104" y="59775"/>
                    <a:pt x="45" y="59760"/>
                    <a:pt x="0" y="59745"/>
                  </a:cubicBezTo>
                  <a:lnTo>
                    <a:pt x="0" y="61278"/>
                  </a:lnTo>
                  <a:cubicBezTo>
                    <a:pt x="118" y="61263"/>
                    <a:pt x="222" y="61204"/>
                    <a:pt x="310" y="61116"/>
                  </a:cubicBezTo>
                  <a:lnTo>
                    <a:pt x="3921" y="65566"/>
                  </a:lnTo>
                  <a:lnTo>
                    <a:pt x="15" y="69634"/>
                  </a:lnTo>
                  <a:lnTo>
                    <a:pt x="15" y="71373"/>
                  </a:lnTo>
                  <a:lnTo>
                    <a:pt x="10773" y="83575"/>
                  </a:lnTo>
                  <a:cubicBezTo>
                    <a:pt x="10420" y="83855"/>
                    <a:pt x="10346" y="84356"/>
                    <a:pt x="10597" y="84725"/>
                  </a:cubicBezTo>
                  <a:lnTo>
                    <a:pt x="104" y="98283"/>
                  </a:lnTo>
                  <a:lnTo>
                    <a:pt x="15" y="98283"/>
                  </a:lnTo>
                  <a:lnTo>
                    <a:pt x="15" y="99403"/>
                  </a:lnTo>
                  <a:lnTo>
                    <a:pt x="782" y="99403"/>
                  </a:lnTo>
                  <a:cubicBezTo>
                    <a:pt x="826" y="99300"/>
                    <a:pt x="841" y="99197"/>
                    <a:pt x="841" y="99094"/>
                  </a:cubicBezTo>
                  <a:lnTo>
                    <a:pt x="15725" y="89190"/>
                  </a:lnTo>
                  <a:lnTo>
                    <a:pt x="24170" y="98770"/>
                  </a:lnTo>
                  <a:cubicBezTo>
                    <a:pt x="24022" y="98946"/>
                    <a:pt x="23949" y="99167"/>
                    <a:pt x="23963" y="99403"/>
                  </a:cubicBezTo>
                  <a:lnTo>
                    <a:pt x="25496" y="99403"/>
                  </a:lnTo>
                  <a:cubicBezTo>
                    <a:pt x="25496" y="99344"/>
                    <a:pt x="25496" y="99300"/>
                    <a:pt x="25496" y="99256"/>
                  </a:cubicBezTo>
                  <a:lnTo>
                    <a:pt x="28959" y="96426"/>
                  </a:lnTo>
                  <a:lnTo>
                    <a:pt x="30978" y="98932"/>
                  </a:lnTo>
                  <a:cubicBezTo>
                    <a:pt x="30890" y="99079"/>
                    <a:pt x="30860" y="99241"/>
                    <a:pt x="30860" y="99418"/>
                  </a:cubicBezTo>
                  <a:lnTo>
                    <a:pt x="32393" y="99418"/>
                  </a:lnTo>
                  <a:lnTo>
                    <a:pt x="32393" y="99330"/>
                  </a:lnTo>
                  <a:lnTo>
                    <a:pt x="52716" y="91342"/>
                  </a:lnTo>
                  <a:lnTo>
                    <a:pt x="62501" y="99153"/>
                  </a:lnTo>
                  <a:lnTo>
                    <a:pt x="62501" y="99226"/>
                  </a:lnTo>
                  <a:cubicBezTo>
                    <a:pt x="62501" y="99285"/>
                    <a:pt x="62516" y="99359"/>
                    <a:pt x="62531" y="99418"/>
                  </a:cubicBezTo>
                  <a:lnTo>
                    <a:pt x="64078" y="99418"/>
                  </a:lnTo>
                  <a:cubicBezTo>
                    <a:pt x="64093" y="99359"/>
                    <a:pt x="64093" y="99285"/>
                    <a:pt x="64093" y="99226"/>
                  </a:cubicBezTo>
                  <a:lnTo>
                    <a:pt x="64093" y="99094"/>
                  </a:lnTo>
                  <a:cubicBezTo>
                    <a:pt x="64093" y="98902"/>
                    <a:pt x="64019" y="98725"/>
                    <a:pt x="63901" y="98578"/>
                  </a:cubicBezTo>
                  <a:lnTo>
                    <a:pt x="68470" y="90856"/>
                  </a:lnTo>
                  <a:lnTo>
                    <a:pt x="83237" y="99212"/>
                  </a:lnTo>
                  <a:cubicBezTo>
                    <a:pt x="83222" y="99271"/>
                    <a:pt x="83222" y="99344"/>
                    <a:pt x="83237" y="99418"/>
                  </a:cubicBezTo>
                  <a:lnTo>
                    <a:pt x="84755" y="99418"/>
                  </a:lnTo>
                  <a:cubicBezTo>
                    <a:pt x="84784" y="99197"/>
                    <a:pt x="84711" y="98976"/>
                    <a:pt x="84578" y="98799"/>
                  </a:cubicBezTo>
                  <a:lnTo>
                    <a:pt x="93288" y="83767"/>
                  </a:lnTo>
                  <a:lnTo>
                    <a:pt x="98799" y="87112"/>
                  </a:lnTo>
                  <a:cubicBezTo>
                    <a:pt x="98844" y="87142"/>
                    <a:pt x="98873" y="87142"/>
                    <a:pt x="98917" y="87142"/>
                  </a:cubicBezTo>
                  <a:cubicBezTo>
                    <a:pt x="99035" y="87230"/>
                    <a:pt x="99183" y="87274"/>
                    <a:pt x="99330" y="87289"/>
                  </a:cubicBezTo>
                  <a:lnTo>
                    <a:pt x="99448" y="87289"/>
                  </a:lnTo>
                  <a:lnTo>
                    <a:pt x="99448" y="85712"/>
                  </a:lnTo>
                  <a:lnTo>
                    <a:pt x="99374" y="85712"/>
                  </a:lnTo>
                  <a:cubicBezTo>
                    <a:pt x="99363" y="85712"/>
                    <a:pt x="99351" y="85711"/>
                    <a:pt x="99339" y="85711"/>
                  </a:cubicBezTo>
                  <a:cubicBezTo>
                    <a:pt x="99030" y="85711"/>
                    <a:pt x="98766" y="85900"/>
                    <a:pt x="98667" y="86199"/>
                  </a:cubicBezTo>
                  <a:lnTo>
                    <a:pt x="95130" y="80598"/>
                  </a:lnTo>
                  <a:lnTo>
                    <a:pt x="99168" y="73642"/>
                  </a:lnTo>
                  <a:lnTo>
                    <a:pt x="99242" y="73642"/>
                  </a:lnTo>
                  <a:cubicBezTo>
                    <a:pt x="99286" y="73642"/>
                    <a:pt x="99330" y="73642"/>
                    <a:pt x="99374" y="73628"/>
                  </a:cubicBezTo>
                  <a:lnTo>
                    <a:pt x="99448" y="73628"/>
                  </a:lnTo>
                  <a:lnTo>
                    <a:pt x="99448" y="72080"/>
                  </a:lnTo>
                  <a:cubicBezTo>
                    <a:pt x="99418" y="72066"/>
                    <a:pt x="99389" y="72066"/>
                    <a:pt x="99374" y="72066"/>
                  </a:cubicBezTo>
                  <a:cubicBezTo>
                    <a:pt x="99330" y="72051"/>
                    <a:pt x="99286" y="72051"/>
                    <a:pt x="99242" y="72051"/>
                  </a:cubicBezTo>
                  <a:cubicBezTo>
                    <a:pt x="99094" y="72051"/>
                    <a:pt x="98962" y="72095"/>
                    <a:pt x="98844" y="72169"/>
                  </a:cubicBezTo>
                  <a:lnTo>
                    <a:pt x="85271" y="63931"/>
                  </a:lnTo>
                  <a:cubicBezTo>
                    <a:pt x="85226" y="63636"/>
                    <a:pt x="85020" y="63400"/>
                    <a:pt x="84740" y="63326"/>
                  </a:cubicBezTo>
                  <a:lnTo>
                    <a:pt x="86582" y="60217"/>
                  </a:lnTo>
                  <a:lnTo>
                    <a:pt x="98564" y="56798"/>
                  </a:lnTo>
                  <a:cubicBezTo>
                    <a:pt x="98677" y="57038"/>
                    <a:pt x="98925" y="57196"/>
                    <a:pt x="99204" y="57196"/>
                  </a:cubicBezTo>
                  <a:cubicBezTo>
                    <a:pt x="99217" y="57196"/>
                    <a:pt x="99229" y="57196"/>
                    <a:pt x="99242" y="57196"/>
                  </a:cubicBezTo>
                  <a:cubicBezTo>
                    <a:pt x="99286" y="57196"/>
                    <a:pt x="99330" y="57196"/>
                    <a:pt x="99374" y="57181"/>
                  </a:cubicBezTo>
                  <a:lnTo>
                    <a:pt x="99433" y="57166"/>
                  </a:lnTo>
                  <a:lnTo>
                    <a:pt x="99433" y="55633"/>
                  </a:lnTo>
                  <a:cubicBezTo>
                    <a:pt x="99418" y="55633"/>
                    <a:pt x="99389" y="55619"/>
                    <a:pt x="99374" y="55619"/>
                  </a:cubicBezTo>
                  <a:cubicBezTo>
                    <a:pt x="99330" y="55619"/>
                    <a:pt x="99286" y="55604"/>
                    <a:pt x="99242" y="55604"/>
                  </a:cubicBezTo>
                  <a:cubicBezTo>
                    <a:pt x="99168" y="55604"/>
                    <a:pt x="99094" y="55619"/>
                    <a:pt x="99020" y="55633"/>
                  </a:cubicBezTo>
                  <a:lnTo>
                    <a:pt x="92963" y="49429"/>
                  </a:lnTo>
                  <a:lnTo>
                    <a:pt x="98755" y="39629"/>
                  </a:lnTo>
                  <a:cubicBezTo>
                    <a:pt x="98873" y="39688"/>
                    <a:pt x="98991" y="39702"/>
                    <a:pt x="99109" y="39702"/>
                  </a:cubicBezTo>
                  <a:cubicBezTo>
                    <a:pt x="99197" y="39702"/>
                    <a:pt x="99286" y="39688"/>
                    <a:pt x="99359" y="39658"/>
                  </a:cubicBezTo>
                  <a:cubicBezTo>
                    <a:pt x="99389" y="39658"/>
                    <a:pt x="99418" y="39643"/>
                    <a:pt x="99433" y="39643"/>
                  </a:cubicBezTo>
                  <a:lnTo>
                    <a:pt x="99433" y="38184"/>
                  </a:lnTo>
                  <a:lnTo>
                    <a:pt x="99359" y="38155"/>
                  </a:lnTo>
                  <a:cubicBezTo>
                    <a:pt x="99286" y="38125"/>
                    <a:pt x="99197" y="38111"/>
                    <a:pt x="99109" y="38111"/>
                  </a:cubicBezTo>
                  <a:cubicBezTo>
                    <a:pt x="98917" y="38111"/>
                    <a:pt x="98740" y="38170"/>
                    <a:pt x="98593" y="38302"/>
                  </a:cubicBezTo>
                  <a:lnTo>
                    <a:pt x="94997" y="33852"/>
                  </a:lnTo>
                  <a:lnTo>
                    <a:pt x="98917" y="29755"/>
                  </a:lnTo>
                  <a:cubicBezTo>
                    <a:pt x="99050" y="29843"/>
                    <a:pt x="99183" y="29887"/>
                    <a:pt x="99330" y="29887"/>
                  </a:cubicBezTo>
                  <a:lnTo>
                    <a:pt x="99433" y="29887"/>
                  </a:lnTo>
                  <a:lnTo>
                    <a:pt x="99433" y="28310"/>
                  </a:lnTo>
                  <a:lnTo>
                    <a:pt x="99374" y="28310"/>
                  </a:lnTo>
                  <a:cubicBezTo>
                    <a:pt x="99301" y="28310"/>
                    <a:pt x="99227" y="28325"/>
                    <a:pt x="99153" y="28340"/>
                  </a:cubicBezTo>
                  <a:lnTo>
                    <a:pt x="88144" y="15843"/>
                  </a:lnTo>
                  <a:cubicBezTo>
                    <a:pt x="88498" y="15563"/>
                    <a:pt x="88572" y="15062"/>
                    <a:pt x="88321" y="14693"/>
                  </a:cubicBezTo>
                  <a:lnTo>
                    <a:pt x="98814" y="1135"/>
                  </a:lnTo>
                  <a:lnTo>
                    <a:pt x="98844" y="1135"/>
                  </a:lnTo>
                  <a:cubicBezTo>
                    <a:pt x="99035" y="1135"/>
                    <a:pt x="99227" y="1061"/>
                    <a:pt x="99359" y="928"/>
                  </a:cubicBezTo>
                  <a:cubicBezTo>
                    <a:pt x="99389" y="899"/>
                    <a:pt x="99404" y="870"/>
                    <a:pt x="99433" y="840"/>
                  </a:cubicBezTo>
                  <a:lnTo>
                    <a:pt x="99433" y="0"/>
                  </a:lnTo>
                  <a:lnTo>
                    <a:pt x="98136" y="0"/>
                  </a:lnTo>
                  <a:cubicBezTo>
                    <a:pt x="98092" y="103"/>
                    <a:pt x="98077" y="206"/>
                    <a:pt x="98063" y="309"/>
                  </a:cubicBezTo>
                  <a:lnTo>
                    <a:pt x="83193" y="10213"/>
                  </a:lnTo>
                  <a:lnTo>
                    <a:pt x="74733" y="634"/>
                  </a:lnTo>
                  <a:cubicBezTo>
                    <a:pt x="74896" y="457"/>
                    <a:pt x="74969" y="236"/>
                    <a:pt x="74940" y="0"/>
                  </a:cubicBezTo>
                  <a:lnTo>
                    <a:pt x="73407" y="0"/>
                  </a:lnTo>
                  <a:cubicBezTo>
                    <a:pt x="73407" y="44"/>
                    <a:pt x="73407" y="103"/>
                    <a:pt x="73407" y="147"/>
                  </a:cubicBezTo>
                  <a:lnTo>
                    <a:pt x="69973" y="2977"/>
                  </a:lnTo>
                  <a:lnTo>
                    <a:pt x="67940" y="501"/>
                  </a:lnTo>
                  <a:cubicBezTo>
                    <a:pt x="68028" y="339"/>
                    <a:pt x="68057" y="177"/>
                    <a:pt x="68043" y="0"/>
                  </a:cubicBezTo>
                  <a:lnTo>
                    <a:pt x="66525" y="0"/>
                  </a:lnTo>
                  <a:lnTo>
                    <a:pt x="66525" y="88"/>
                  </a:lnTo>
                  <a:lnTo>
                    <a:pt x="46187" y="8091"/>
                  </a:lnTo>
                  <a:lnTo>
                    <a:pt x="36402" y="280"/>
                  </a:lnTo>
                  <a:lnTo>
                    <a:pt x="36402" y="206"/>
                  </a:lnTo>
                  <a:cubicBezTo>
                    <a:pt x="36402" y="133"/>
                    <a:pt x="36387" y="59"/>
                    <a:pt x="36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4096800" y="238125"/>
              <a:ext cx="1924350" cy="2485450"/>
            </a:xfrm>
            <a:custGeom>
              <a:avLst/>
              <a:gdLst/>
              <a:ahLst/>
              <a:cxnLst/>
              <a:rect l="l" t="t" r="r" b="b"/>
              <a:pathLst>
                <a:path w="76974" h="99418" extrusionOk="0">
                  <a:moveTo>
                    <a:pt x="63120" y="693"/>
                  </a:moveTo>
                  <a:cubicBezTo>
                    <a:pt x="63253" y="943"/>
                    <a:pt x="63518" y="1105"/>
                    <a:pt x="63813" y="1120"/>
                  </a:cubicBezTo>
                  <a:cubicBezTo>
                    <a:pt x="63901" y="1120"/>
                    <a:pt x="64005" y="1105"/>
                    <a:pt x="64093" y="1076"/>
                  </a:cubicBezTo>
                  <a:lnTo>
                    <a:pt x="68632" y="8769"/>
                  </a:lnTo>
                  <a:lnTo>
                    <a:pt x="63430" y="11716"/>
                  </a:lnTo>
                  <a:cubicBezTo>
                    <a:pt x="63303" y="11639"/>
                    <a:pt x="63155" y="11598"/>
                    <a:pt x="63007" y="11598"/>
                  </a:cubicBezTo>
                  <a:cubicBezTo>
                    <a:pt x="62846" y="11598"/>
                    <a:pt x="62684" y="11646"/>
                    <a:pt x="62546" y="11746"/>
                  </a:cubicBezTo>
                  <a:lnTo>
                    <a:pt x="53659" y="8253"/>
                  </a:lnTo>
                  <a:lnTo>
                    <a:pt x="63120" y="693"/>
                  </a:lnTo>
                  <a:close/>
                  <a:moveTo>
                    <a:pt x="25864" y="545"/>
                  </a:moveTo>
                  <a:lnTo>
                    <a:pt x="29210" y="3286"/>
                  </a:lnTo>
                  <a:lnTo>
                    <a:pt x="21281" y="13087"/>
                  </a:lnTo>
                  <a:cubicBezTo>
                    <a:pt x="21237" y="13072"/>
                    <a:pt x="21178" y="13072"/>
                    <a:pt x="21134" y="13072"/>
                  </a:cubicBezTo>
                  <a:cubicBezTo>
                    <a:pt x="21113" y="13070"/>
                    <a:pt x="21093" y="13069"/>
                    <a:pt x="21073" y="13069"/>
                  </a:cubicBezTo>
                  <a:cubicBezTo>
                    <a:pt x="20934" y="13069"/>
                    <a:pt x="20807" y="13113"/>
                    <a:pt x="20692" y="13190"/>
                  </a:cubicBezTo>
                  <a:lnTo>
                    <a:pt x="16565" y="10449"/>
                  </a:lnTo>
                  <a:lnTo>
                    <a:pt x="25039" y="840"/>
                  </a:lnTo>
                  <a:cubicBezTo>
                    <a:pt x="25098" y="855"/>
                    <a:pt x="25172" y="870"/>
                    <a:pt x="25246" y="870"/>
                  </a:cubicBezTo>
                  <a:cubicBezTo>
                    <a:pt x="25496" y="870"/>
                    <a:pt x="25732" y="752"/>
                    <a:pt x="25864" y="545"/>
                  </a:cubicBezTo>
                  <a:close/>
                  <a:moveTo>
                    <a:pt x="32909" y="516"/>
                  </a:moveTo>
                  <a:lnTo>
                    <a:pt x="52878" y="8371"/>
                  </a:lnTo>
                  <a:lnTo>
                    <a:pt x="45863" y="13971"/>
                  </a:lnTo>
                  <a:lnTo>
                    <a:pt x="32909" y="516"/>
                  </a:lnTo>
                  <a:close/>
                  <a:moveTo>
                    <a:pt x="1268" y="737"/>
                  </a:moveTo>
                  <a:lnTo>
                    <a:pt x="15961" y="10522"/>
                  </a:lnTo>
                  <a:lnTo>
                    <a:pt x="12321" y="14664"/>
                  </a:lnTo>
                  <a:cubicBezTo>
                    <a:pt x="12183" y="14484"/>
                    <a:pt x="11980" y="14382"/>
                    <a:pt x="11773" y="14382"/>
                  </a:cubicBezTo>
                  <a:cubicBezTo>
                    <a:pt x="11759" y="14382"/>
                    <a:pt x="11745" y="14383"/>
                    <a:pt x="11731" y="14384"/>
                  </a:cubicBezTo>
                  <a:cubicBezTo>
                    <a:pt x="11614" y="14384"/>
                    <a:pt x="11510" y="14398"/>
                    <a:pt x="11422" y="14443"/>
                  </a:cubicBezTo>
                  <a:lnTo>
                    <a:pt x="1017" y="1002"/>
                  </a:lnTo>
                  <a:cubicBezTo>
                    <a:pt x="1121" y="943"/>
                    <a:pt x="1209" y="840"/>
                    <a:pt x="1268" y="737"/>
                  </a:cubicBezTo>
                  <a:close/>
                  <a:moveTo>
                    <a:pt x="32570" y="737"/>
                  </a:moveTo>
                  <a:lnTo>
                    <a:pt x="45539" y="14222"/>
                  </a:lnTo>
                  <a:lnTo>
                    <a:pt x="44920" y="14723"/>
                  </a:lnTo>
                  <a:cubicBezTo>
                    <a:pt x="44817" y="14664"/>
                    <a:pt x="44699" y="14649"/>
                    <a:pt x="44596" y="14649"/>
                  </a:cubicBezTo>
                  <a:cubicBezTo>
                    <a:pt x="44580" y="14648"/>
                    <a:pt x="44564" y="14647"/>
                    <a:pt x="44548" y="14647"/>
                  </a:cubicBezTo>
                  <a:cubicBezTo>
                    <a:pt x="44345" y="14647"/>
                    <a:pt x="44158" y="14734"/>
                    <a:pt x="44021" y="14885"/>
                  </a:cubicBezTo>
                  <a:lnTo>
                    <a:pt x="29770" y="3227"/>
                  </a:lnTo>
                  <a:lnTo>
                    <a:pt x="31774" y="781"/>
                  </a:lnTo>
                  <a:cubicBezTo>
                    <a:pt x="31877" y="840"/>
                    <a:pt x="32010" y="870"/>
                    <a:pt x="32143" y="870"/>
                  </a:cubicBezTo>
                  <a:cubicBezTo>
                    <a:pt x="32290" y="870"/>
                    <a:pt x="32437" y="825"/>
                    <a:pt x="32570" y="737"/>
                  </a:cubicBezTo>
                  <a:close/>
                  <a:moveTo>
                    <a:pt x="68838" y="9108"/>
                  </a:moveTo>
                  <a:lnTo>
                    <a:pt x="72773" y="15769"/>
                  </a:lnTo>
                  <a:lnTo>
                    <a:pt x="63769" y="12232"/>
                  </a:lnTo>
                  <a:cubicBezTo>
                    <a:pt x="63754" y="12158"/>
                    <a:pt x="63739" y="12085"/>
                    <a:pt x="63710" y="12026"/>
                  </a:cubicBezTo>
                  <a:lnTo>
                    <a:pt x="68838" y="9108"/>
                  </a:lnTo>
                  <a:close/>
                  <a:moveTo>
                    <a:pt x="53305" y="8548"/>
                  </a:moveTo>
                  <a:lnTo>
                    <a:pt x="62310" y="12099"/>
                  </a:lnTo>
                  <a:cubicBezTo>
                    <a:pt x="62266" y="12188"/>
                    <a:pt x="62251" y="12291"/>
                    <a:pt x="62251" y="12394"/>
                  </a:cubicBezTo>
                  <a:lnTo>
                    <a:pt x="50903" y="18834"/>
                  </a:lnTo>
                  <a:cubicBezTo>
                    <a:pt x="50800" y="18790"/>
                    <a:pt x="50682" y="18761"/>
                    <a:pt x="50564" y="18761"/>
                  </a:cubicBezTo>
                  <a:cubicBezTo>
                    <a:pt x="50520" y="18761"/>
                    <a:pt x="50491" y="18775"/>
                    <a:pt x="50461" y="18775"/>
                  </a:cubicBezTo>
                  <a:lnTo>
                    <a:pt x="46128" y="14280"/>
                  </a:lnTo>
                  <a:lnTo>
                    <a:pt x="53305" y="8548"/>
                  </a:lnTo>
                  <a:close/>
                  <a:moveTo>
                    <a:pt x="45819" y="14516"/>
                  </a:moveTo>
                  <a:lnTo>
                    <a:pt x="50063" y="18937"/>
                  </a:lnTo>
                  <a:cubicBezTo>
                    <a:pt x="49916" y="19070"/>
                    <a:pt x="49813" y="19262"/>
                    <a:pt x="49798" y="19468"/>
                  </a:cubicBezTo>
                  <a:lnTo>
                    <a:pt x="49695" y="19527"/>
                  </a:lnTo>
                  <a:lnTo>
                    <a:pt x="45244" y="15887"/>
                  </a:lnTo>
                  <a:cubicBezTo>
                    <a:pt x="45406" y="15607"/>
                    <a:pt x="45406" y="15253"/>
                    <a:pt x="45229" y="14988"/>
                  </a:cubicBezTo>
                  <a:lnTo>
                    <a:pt x="45819" y="14516"/>
                  </a:lnTo>
                  <a:close/>
                  <a:moveTo>
                    <a:pt x="16300" y="10744"/>
                  </a:moveTo>
                  <a:lnTo>
                    <a:pt x="20441" y="13499"/>
                  </a:lnTo>
                  <a:cubicBezTo>
                    <a:pt x="20353" y="13706"/>
                    <a:pt x="20338" y="13942"/>
                    <a:pt x="20412" y="14148"/>
                  </a:cubicBezTo>
                  <a:lnTo>
                    <a:pt x="15696" y="19969"/>
                  </a:lnTo>
                  <a:lnTo>
                    <a:pt x="12350" y="15651"/>
                  </a:lnTo>
                  <a:cubicBezTo>
                    <a:pt x="12468" y="15474"/>
                    <a:pt x="12512" y="15268"/>
                    <a:pt x="12483" y="15076"/>
                  </a:cubicBezTo>
                  <a:lnTo>
                    <a:pt x="16300" y="10744"/>
                  </a:lnTo>
                  <a:close/>
                  <a:moveTo>
                    <a:pt x="29519" y="3537"/>
                  </a:moveTo>
                  <a:lnTo>
                    <a:pt x="43859" y="15253"/>
                  </a:lnTo>
                  <a:cubicBezTo>
                    <a:pt x="43829" y="15371"/>
                    <a:pt x="43829" y="15474"/>
                    <a:pt x="43844" y="15592"/>
                  </a:cubicBezTo>
                  <a:lnTo>
                    <a:pt x="34957" y="22681"/>
                  </a:lnTo>
                  <a:lnTo>
                    <a:pt x="21885" y="13986"/>
                  </a:lnTo>
                  <a:cubicBezTo>
                    <a:pt x="21930" y="13720"/>
                    <a:pt x="21841" y="13440"/>
                    <a:pt x="21650" y="13249"/>
                  </a:cubicBezTo>
                  <a:lnTo>
                    <a:pt x="29519" y="3537"/>
                  </a:lnTo>
                  <a:close/>
                  <a:moveTo>
                    <a:pt x="51168" y="20057"/>
                  </a:moveTo>
                  <a:lnTo>
                    <a:pt x="54116" y="23138"/>
                  </a:lnTo>
                  <a:lnTo>
                    <a:pt x="50697" y="20338"/>
                  </a:lnTo>
                  <a:cubicBezTo>
                    <a:pt x="50874" y="20308"/>
                    <a:pt x="51051" y="20220"/>
                    <a:pt x="51168" y="20057"/>
                  </a:cubicBezTo>
                  <a:close/>
                  <a:moveTo>
                    <a:pt x="44006" y="15961"/>
                  </a:moveTo>
                  <a:cubicBezTo>
                    <a:pt x="44144" y="16126"/>
                    <a:pt x="44347" y="16227"/>
                    <a:pt x="44554" y="16227"/>
                  </a:cubicBezTo>
                  <a:cubicBezTo>
                    <a:pt x="44568" y="16227"/>
                    <a:pt x="44582" y="16227"/>
                    <a:pt x="44596" y="16226"/>
                  </a:cubicBezTo>
                  <a:cubicBezTo>
                    <a:pt x="44728" y="16226"/>
                    <a:pt x="44846" y="16211"/>
                    <a:pt x="44949" y="16152"/>
                  </a:cubicBezTo>
                  <a:lnTo>
                    <a:pt x="49326" y="19733"/>
                  </a:lnTo>
                  <a:lnTo>
                    <a:pt x="39673" y="25201"/>
                  </a:lnTo>
                  <a:cubicBezTo>
                    <a:pt x="39541" y="24980"/>
                    <a:pt x="39290" y="24847"/>
                    <a:pt x="39025" y="24847"/>
                  </a:cubicBezTo>
                  <a:cubicBezTo>
                    <a:pt x="38833" y="24847"/>
                    <a:pt x="38656" y="24906"/>
                    <a:pt x="38509" y="25039"/>
                  </a:cubicBezTo>
                  <a:lnTo>
                    <a:pt x="35311" y="22902"/>
                  </a:lnTo>
                  <a:lnTo>
                    <a:pt x="44006" y="15961"/>
                  </a:lnTo>
                  <a:close/>
                  <a:moveTo>
                    <a:pt x="34972" y="23167"/>
                  </a:moveTo>
                  <a:lnTo>
                    <a:pt x="38303" y="25378"/>
                  </a:lnTo>
                  <a:cubicBezTo>
                    <a:pt x="38259" y="25525"/>
                    <a:pt x="38244" y="25672"/>
                    <a:pt x="38273" y="25820"/>
                  </a:cubicBezTo>
                  <a:lnTo>
                    <a:pt x="26675" y="29799"/>
                  </a:lnTo>
                  <a:lnTo>
                    <a:pt x="34972" y="23167"/>
                  </a:lnTo>
                  <a:close/>
                  <a:moveTo>
                    <a:pt x="21738" y="14369"/>
                  </a:moveTo>
                  <a:lnTo>
                    <a:pt x="34633" y="22946"/>
                  </a:lnTo>
                  <a:lnTo>
                    <a:pt x="25570" y="30182"/>
                  </a:lnTo>
                  <a:lnTo>
                    <a:pt x="24656" y="30492"/>
                  </a:lnTo>
                  <a:cubicBezTo>
                    <a:pt x="24549" y="30448"/>
                    <a:pt x="24437" y="30425"/>
                    <a:pt x="24325" y="30425"/>
                  </a:cubicBezTo>
                  <a:cubicBezTo>
                    <a:pt x="24175" y="30425"/>
                    <a:pt x="24025" y="30466"/>
                    <a:pt x="23890" y="30550"/>
                  </a:cubicBezTo>
                  <a:lnTo>
                    <a:pt x="15961" y="20293"/>
                  </a:lnTo>
                  <a:lnTo>
                    <a:pt x="20662" y="14487"/>
                  </a:lnTo>
                  <a:cubicBezTo>
                    <a:pt x="20795" y="14590"/>
                    <a:pt x="20972" y="14649"/>
                    <a:pt x="21149" y="14649"/>
                  </a:cubicBezTo>
                  <a:cubicBezTo>
                    <a:pt x="21370" y="14649"/>
                    <a:pt x="21591" y="14546"/>
                    <a:pt x="21738" y="14369"/>
                  </a:cubicBezTo>
                  <a:close/>
                  <a:moveTo>
                    <a:pt x="49651" y="19999"/>
                  </a:moveTo>
                  <a:lnTo>
                    <a:pt x="56444" y="25540"/>
                  </a:lnTo>
                  <a:lnTo>
                    <a:pt x="62840" y="32216"/>
                  </a:lnTo>
                  <a:cubicBezTo>
                    <a:pt x="62840" y="32231"/>
                    <a:pt x="62826" y="32245"/>
                    <a:pt x="62826" y="32275"/>
                  </a:cubicBezTo>
                  <a:lnTo>
                    <a:pt x="39791" y="25687"/>
                  </a:lnTo>
                  <a:cubicBezTo>
                    <a:pt x="39791" y="25658"/>
                    <a:pt x="39791" y="25628"/>
                    <a:pt x="39791" y="25584"/>
                  </a:cubicBezTo>
                  <a:lnTo>
                    <a:pt x="49651" y="19999"/>
                  </a:lnTo>
                  <a:close/>
                  <a:moveTo>
                    <a:pt x="59009" y="27647"/>
                  </a:moveTo>
                  <a:lnTo>
                    <a:pt x="64918" y="32481"/>
                  </a:lnTo>
                  <a:cubicBezTo>
                    <a:pt x="64889" y="32614"/>
                    <a:pt x="64889" y="32746"/>
                    <a:pt x="64918" y="32864"/>
                  </a:cubicBezTo>
                  <a:lnTo>
                    <a:pt x="64299" y="32687"/>
                  </a:lnTo>
                  <a:cubicBezTo>
                    <a:pt x="64373" y="32245"/>
                    <a:pt x="64123" y="31744"/>
                    <a:pt x="63548" y="31744"/>
                  </a:cubicBezTo>
                  <a:cubicBezTo>
                    <a:pt x="63531" y="31743"/>
                    <a:pt x="63514" y="31742"/>
                    <a:pt x="63498" y="31742"/>
                  </a:cubicBezTo>
                  <a:cubicBezTo>
                    <a:pt x="63353" y="31742"/>
                    <a:pt x="63210" y="31798"/>
                    <a:pt x="63091" y="31877"/>
                  </a:cubicBezTo>
                  <a:lnTo>
                    <a:pt x="59009" y="27647"/>
                  </a:lnTo>
                  <a:close/>
                  <a:moveTo>
                    <a:pt x="64255" y="33085"/>
                  </a:moveTo>
                  <a:lnTo>
                    <a:pt x="64771" y="33233"/>
                  </a:lnTo>
                  <a:lnTo>
                    <a:pt x="64535" y="33380"/>
                  </a:lnTo>
                  <a:lnTo>
                    <a:pt x="64255" y="33085"/>
                  </a:lnTo>
                  <a:close/>
                  <a:moveTo>
                    <a:pt x="12056" y="15887"/>
                  </a:moveTo>
                  <a:lnTo>
                    <a:pt x="15430" y="20279"/>
                  </a:lnTo>
                  <a:lnTo>
                    <a:pt x="4687" y="33542"/>
                  </a:lnTo>
                  <a:lnTo>
                    <a:pt x="752" y="29445"/>
                  </a:lnTo>
                  <a:cubicBezTo>
                    <a:pt x="885" y="29136"/>
                    <a:pt x="841" y="28782"/>
                    <a:pt x="619" y="28517"/>
                  </a:cubicBezTo>
                  <a:lnTo>
                    <a:pt x="11702" y="15961"/>
                  </a:lnTo>
                  <a:lnTo>
                    <a:pt x="11731" y="15961"/>
                  </a:lnTo>
                  <a:cubicBezTo>
                    <a:pt x="11835" y="15961"/>
                    <a:pt x="11952" y="15946"/>
                    <a:pt x="12056" y="15887"/>
                  </a:cubicBezTo>
                  <a:close/>
                  <a:moveTo>
                    <a:pt x="15696" y="20603"/>
                  </a:moveTo>
                  <a:lnTo>
                    <a:pt x="23624" y="30845"/>
                  </a:lnTo>
                  <a:lnTo>
                    <a:pt x="7443" y="36401"/>
                  </a:lnTo>
                  <a:lnTo>
                    <a:pt x="4967" y="33822"/>
                  </a:lnTo>
                  <a:lnTo>
                    <a:pt x="15696" y="20603"/>
                  </a:lnTo>
                  <a:close/>
                  <a:moveTo>
                    <a:pt x="4716" y="34132"/>
                  </a:moveTo>
                  <a:lnTo>
                    <a:pt x="7030" y="36549"/>
                  </a:lnTo>
                  <a:lnTo>
                    <a:pt x="1121" y="38568"/>
                  </a:lnTo>
                  <a:lnTo>
                    <a:pt x="4716" y="34132"/>
                  </a:lnTo>
                  <a:close/>
                  <a:moveTo>
                    <a:pt x="38435" y="26173"/>
                  </a:moveTo>
                  <a:cubicBezTo>
                    <a:pt x="38480" y="26218"/>
                    <a:pt x="38509" y="26262"/>
                    <a:pt x="38568" y="26291"/>
                  </a:cubicBezTo>
                  <a:lnTo>
                    <a:pt x="30772" y="38627"/>
                  </a:lnTo>
                  <a:lnTo>
                    <a:pt x="24877" y="31774"/>
                  </a:lnTo>
                  <a:cubicBezTo>
                    <a:pt x="25039" y="31582"/>
                    <a:pt x="25113" y="31332"/>
                    <a:pt x="25069" y="31081"/>
                  </a:cubicBezTo>
                  <a:lnTo>
                    <a:pt x="25747" y="30536"/>
                  </a:lnTo>
                  <a:lnTo>
                    <a:pt x="38435" y="26173"/>
                  </a:lnTo>
                  <a:close/>
                  <a:moveTo>
                    <a:pt x="39747" y="26085"/>
                  </a:moveTo>
                  <a:lnTo>
                    <a:pt x="62796" y="32673"/>
                  </a:lnTo>
                  <a:cubicBezTo>
                    <a:pt x="62825" y="33047"/>
                    <a:pt x="63149" y="33336"/>
                    <a:pt x="63520" y="33336"/>
                  </a:cubicBezTo>
                  <a:cubicBezTo>
                    <a:pt x="63529" y="33336"/>
                    <a:pt x="63539" y="33336"/>
                    <a:pt x="63548" y="33336"/>
                  </a:cubicBezTo>
                  <a:cubicBezTo>
                    <a:pt x="63666" y="33336"/>
                    <a:pt x="63769" y="33321"/>
                    <a:pt x="63872" y="33277"/>
                  </a:cubicBezTo>
                  <a:lnTo>
                    <a:pt x="64181" y="33601"/>
                  </a:lnTo>
                  <a:lnTo>
                    <a:pt x="52392" y="40749"/>
                  </a:lnTo>
                  <a:lnTo>
                    <a:pt x="39747" y="26085"/>
                  </a:lnTo>
                  <a:close/>
                  <a:moveTo>
                    <a:pt x="23565" y="31287"/>
                  </a:moveTo>
                  <a:cubicBezTo>
                    <a:pt x="23580" y="31449"/>
                    <a:pt x="23639" y="31612"/>
                    <a:pt x="23742" y="31744"/>
                  </a:cubicBezTo>
                  <a:lnTo>
                    <a:pt x="13765" y="41957"/>
                  </a:lnTo>
                  <a:cubicBezTo>
                    <a:pt x="13633" y="41869"/>
                    <a:pt x="13485" y="41825"/>
                    <a:pt x="13323" y="41825"/>
                  </a:cubicBezTo>
                  <a:cubicBezTo>
                    <a:pt x="13305" y="41823"/>
                    <a:pt x="13287" y="41822"/>
                    <a:pt x="13269" y="41822"/>
                  </a:cubicBezTo>
                  <a:cubicBezTo>
                    <a:pt x="13111" y="41822"/>
                    <a:pt x="12956" y="41881"/>
                    <a:pt x="12837" y="41987"/>
                  </a:cubicBezTo>
                  <a:lnTo>
                    <a:pt x="7767" y="36725"/>
                  </a:lnTo>
                  <a:lnTo>
                    <a:pt x="23565" y="31287"/>
                  </a:lnTo>
                  <a:close/>
                  <a:moveTo>
                    <a:pt x="65287" y="33380"/>
                  </a:moveTo>
                  <a:lnTo>
                    <a:pt x="65360" y="33410"/>
                  </a:lnTo>
                  <a:cubicBezTo>
                    <a:pt x="65419" y="33424"/>
                    <a:pt x="65478" y="33454"/>
                    <a:pt x="65552" y="33454"/>
                  </a:cubicBezTo>
                  <a:lnTo>
                    <a:pt x="66422" y="33719"/>
                  </a:lnTo>
                  <a:lnTo>
                    <a:pt x="75588" y="41206"/>
                  </a:lnTo>
                  <a:lnTo>
                    <a:pt x="73775" y="42311"/>
                  </a:lnTo>
                  <a:cubicBezTo>
                    <a:pt x="73628" y="42163"/>
                    <a:pt x="73422" y="42090"/>
                    <a:pt x="73230" y="42090"/>
                  </a:cubicBezTo>
                  <a:cubicBezTo>
                    <a:pt x="73127" y="42090"/>
                    <a:pt x="73039" y="42105"/>
                    <a:pt x="72950" y="42149"/>
                  </a:cubicBezTo>
                  <a:lnTo>
                    <a:pt x="64800" y="33675"/>
                  </a:lnTo>
                  <a:lnTo>
                    <a:pt x="65287" y="33380"/>
                  </a:lnTo>
                  <a:close/>
                  <a:moveTo>
                    <a:pt x="7354" y="36858"/>
                  </a:moveTo>
                  <a:lnTo>
                    <a:pt x="12601" y="42326"/>
                  </a:lnTo>
                  <a:cubicBezTo>
                    <a:pt x="12512" y="42576"/>
                    <a:pt x="12542" y="42841"/>
                    <a:pt x="12675" y="43062"/>
                  </a:cubicBezTo>
                  <a:lnTo>
                    <a:pt x="9639" y="46187"/>
                  </a:lnTo>
                  <a:lnTo>
                    <a:pt x="1062" y="39172"/>
                  </a:lnTo>
                  <a:cubicBezTo>
                    <a:pt x="1076" y="39113"/>
                    <a:pt x="1076" y="39069"/>
                    <a:pt x="1091" y="39010"/>
                  </a:cubicBezTo>
                  <a:lnTo>
                    <a:pt x="7354" y="36858"/>
                  </a:lnTo>
                  <a:close/>
                  <a:moveTo>
                    <a:pt x="39423" y="26336"/>
                  </a:moveTo>
                  <a:lnTo>
                    <a:pt x="52023" y="40955"/>
                  </a:lnTo>
                  <a:lnTo>
                    <a:pt x="39393" y="48604"/>
                  </a:lnTo>
                  <a:lnTo>
                    <a:pt x="31052" y="38936"/>
                  </a:lnTo>
                  <a:lnTo>
                    <a:pt x="38936" y="26439"/>
                  </a:lnTo>
                  <a:lnTo>
                    <a:pt x="39025" y="26439"/>
                  </a:lnTo>
                  <a:cubicBezTo>
                    <a:pt x="39158" y="26439"/>
                    <a:pt x="39305" y="26395"/>
                    <a:pt x="39423" y="26336"/>
                  </a:cubicBezTo>
                  <a:close/>
                  <a:moveTo>
                    <a:pt x="1268" y="39850"/>
                  </a:moveTo>
                  <a:lnTo>
                    <a:pt x="9359" y="46467"/>
                  </a:lnTo>
                  <a:lnTo>
                    <a:pt x="6750" y="49134"/>
                  </a:lnTo>
                  <a:lnTo>
                    <a:pt x="1268" y="39850"/>
                  </a:lnTo>
                  <a:close/>
                  <a:moveTo>
                    <a:pt x="64462" y="33896"/>
                  </a:moveTo>
                  <a:lnTo>
                    <a:pt x="72626" y="42370"/>
                  </a:lnTo>
                  <a:cubicBezTo>
                    <a:pt x="72479" y="42576"/>
                    <a:pt x="72420" y="42841"/>
                    <a:pt x="72479" y="43077"/>
                  </a:cubicBezTo>
                  <a:lnTo>
                    <a:pt x="60600" y="50298"/>
                  </a:lnTo>
                  <a:lnTo>
                    <a:pt x="52642" y="41058"/>
                  </a:lnTo>
                  <a:lnTo>
                    <a:pt x="64462" y="33896"/>
                  </a:lnTo>
                  <a:close/>
                  <a:moveTo>
                    <a:pt x="24067" y="31965"/>
                  </a:moveTo>
                  <a:cubicBezTo>
                    <a:pt x="24140" y="31995"/>
                    <a:pt x="24229" y="32009"/>
                    <a:pt x="24317" y="32009"/>
                  </a:cubicBezTo>
                  <a:cubicBezTo>
                    <a:pt x="24391" y="32009"/>
                    <a:pt x="24464" y="31995"/>
                    <a:pt x="24538" y="31980"/>
                  </a:cubicBezTo>
                  <a:lnTo>
                    <a:pt x="30566" y="38980"/>
                  </a:lnTo>
                  <a:lnTo>
                    <a:pt x="22386" y="51934"/>
                  </a:lnTo>
                  <a:lnTo>
                    <a:pt x="13913" y="43121"/>
                  </a:lnTo>
                  <a:cubicBezTo>
                    <a:pt x="14089" y="42871"/>
                    <a:pt x="14134" y="42547"/>
                    <a:pt x="14016" y="42267"/>
                  </a:cubicBezTo>
                  <a:lnTo>
                    <a:pt x="24067" y="31965"/>
                  </a:lnTo>
                  <a:close/>
                  <a:moveTo>
                    <a:pt x="12969" y="43342"/>
                  </a:moveTo>
                  <a:cubicBezTo>
                    <a:pt x="13073" y="43387"/>
                    <a:pt x="13190" y="43416"/>
                    <a:pt x="13308" y="43416"/>
                  </a:cubicBezTo>
                  <a:cubicBezTo>
                    <a:pt x="13411" y="43416"/>
                    <a:pt x="13500" y="43387"/>
                    <a:pt x="13588" y="43357"/>
                  </a:cubicBezTo>
                  <a:lnTo>
                    <a:pt x="22165" y="52273"/>
                  </a:lnTo>
                  <a:lnTo>
                    <a:pt x="20441" y="55014"/>
                  </a:lnTo>
                  <a:lnTo>
                    <a:pt x="9933" y="46437"/>
                  </a:lnTo>
                  <a:lnTo>
                    <a:pt x="12969" y="43342"/>
                  </a:lnTo>
                  <a:close/>
                  <a:moveTo>
                    <a:pt x="30831" y="39290"/>
                  </a:moveTo>
                  <a:lnTo>
                    <a:pt x="39054" y="48825"/>
                  </a:lnTo>
                  <a:lnTo>
                    <a:pt x="27265" y="55972"/>
                  </a:lnTo>
                  <a:cubicBezTo>
                    <a:pt x="27128" y="55822"/>
                    <a:pt x="26940" y="55735"/>
                    <a:pt x="26749" y="55735"/>
                  </a:cubicBezTo>
                  <a:cubicBezTo>
                    <a:pt x="26734" y="55735"/>
                    <a:pt x="26719" y="55735"/>
                    <a:pt x="26705" y="55737"/>
                  </a:cubicBezTo>
                  <a:cubicBezTo>
                    <a:pt x="26687" y="55735"/>
                    <a:pt x="26669" y="55734"/>
                    <a:pt x="26651" y="55734"/>
                  </a:cubicBezTo>
                  <a:cubicBezTo>
                    <a:pt x="26492" y="55734"/>
                    <a:pt x="26337" y="55793"/>
                    <a:pt x="26218" y="55899"/>
                  </a:cubicBezTo>
                  <a:lnTo>
                    <a:pt x="22666" y="52214"/>
                  </a:lnTo>
                  <a:lnTo>
                    <a:pt x="30831" y="39290"/>
                  </a:lnTo>
                  <a:close/>
                  <a:moveTo>
                    <a:pt x="22445" y="52568"/>
                  </a:moveTo>
                  <a:lnTo>
                    <a:pt x="25982" y="56238"/>
                  </a:lnTo>
                  <a:cubicBezTo>
                    <a:pt x="25923" y="56414"/>
                    <a:pt x="25923" y="56591"/>
                    <a:pt x="25968" y="56768"/>
                  </a:cubicBezTo>
                  <a:lnTo>
                    <a:pt x="24022" y="57947"/>
                  </a:lnTo>
                  <a:lnTo>
                    <a:pt x="20751" y="55265"/>
                  </a:lnTo>
                  <a:lnTo>
                    <a:pt x="22445" y="52568"/>
                  </a:lnTo>
                  <a:close/>
                  <a:moveTo>
                    <a:pt x="52303" y="41265"/>
                  </a:moveTo>
                  <a:lnTo>
                    <a:pt x="60261" y="50490"/>
                  </a:lnTo>
                  <a:lnTo>
                    <a:pt x="47631" y="58153"/>
                  </a:lnTo>
                  <a:lnTo>
                    <a:pt x="39659" y="48928"/>
                  </a:lnTo>
                  <a:lnTo>
                    <a:pt x="52303" y="41265"/>
                  </a:lnTo>
                  <a:close/>
                  <a:moveTo>
                    <a:pt x="6677" y="49783"/>
                  </a:moveTo>
                  <a:lnTo>
                    <a:pt x="12557" y="59716"/>
                  </a:lnTo>
                  <a:lnTo>
                    <a:pt x="12557" y="59716"/>
                  </a:lnTo>
                  <a:lnTo>
                    <a:pt x="958" y="56414"/>
                  </a:lnTo>
                  <a:cubicBezTo>
                    <a:pt x="973" y="56208"/>
                    <a:pt x="899" y="56002"/>
                    <a:pt x="767" y="55840"/>
                  </a:cubicBezTo>
                  <a:lnTo>
                    <a:pt x="6677" y="49783"/>
                  </a:lnTo>
                  <a:close/>
                  <a:moveTo>
                    <a:pt x="9653" y="46732"/>
                  </a:moveTo>
                  <a:lnTo>
                    <a:pt x="20220" y="55353"/>
                  </a:lnTo>
                  <a:lnTo>
                    <a:pt x="16727" y="60909"/>
                  </a:lnTo>
                  <a:lnTo>
                    <a:pt x="13102" y="59878"/>
                  </a:lnTo>
                  <a:lnTo>
                    <a:pt x="6957" y="49488"/>
                  </a:lnTo>
                  <a:lnTo>
                    <a:pt x="9653" y="46732"/>
                  </a:lnTo>
                  <a:close/>
                  <a:moveTo>
                    <a:pt x="20530" y="55619"/>
                  </a:moveTo>
                  <a:lnTo>
                    <a:pt x="23669" y="58168"/>
                  </a:lnTo>
                  <a:lnTo>
                    <a:pt x="18776" y="61130"/>
                  </a:lnTo>
                  <a:cubicBezTo>
                    <a:pt x="18621" y="60983"/>
                    <a:pt x="18423" y="60909"/>
                    <a:pt x="18226" y="60909"/>
                  </a:cubicBezTo>
                  <a:cubicBezTo>
                    <a:pt x="18010" y="60909"/>
                    <a:pt x="17795" y="60997"/>
                    <a:pt x="17641" y="61175"/>
                  </a:cubicBezTo>
                  <a:lnTo>
                    <a:pt x="17125" y="61027"/>
                  </a:lnTo>
                  <a:lnTo>
                    <a:pt x="20530" y="55619"/>
                  </a:lnTo>
                  <a:close/>
                  <a:moveTo>
                    <a:pt x="16904" y="61381"/>
                  </a:moveTo>
                  <a:lnTo>
                    <a:pt x="17464" y="61528"/>
                  </a:lnTo>
                  <a:cubicBezTo>
                    <a:pt x="17449" y="61646"/>
                    <a:pt x="17449" y="61779"/>
                    <a:pt x="17479" y="61897"/>
                  </a:cubicBezTo>
                  <a:lnTo>
                    <a:pt x="15990" y="62825"/>
                  </a:lnTo>
                  <a:lnTo>
                    <a:pt x="16904" y="61381"/>
                  </a:lnTo>
                  <a:close/>
                  <a:moveTo>
                    <a:pt x="13411" y="60379"/>
                  </a:moveTo>
                  <a:lnTo>
                    <a:pt x="16506" y="61263"/>
                  </a:lnTo>
                  <a:lnTo>
                    <a:pt x="15239" y="63282"/>
                  </a:lnTo>
                  <a:lnTo>
                    <a:pt x="15150" y="63326"/>
                  </a:lnTo>
                  <a:lnTo>
                    <a:pt x="13411" y="60379"/>
                  </a:lnTo>
                  <a:close/>
                  <a:moveTo>
                    <a:pt x="23978" y="58433"/>
                  </a:moveTo>
                  <a:lnTo>
                    <a:pt x="32540" y="65434"/>
                  </a:lnTo>
                  <a:lnTo>
                    <a:pt x="32540" y="65434"/>
                  </a:lnTo>
                  <a:lnTo>
                    <a:pt x="18982" y="61558"/>
                  </a:lnTo>
                  <a:cubicBezTo>
                    <a:pt x="18982" y="61528"/>
                    <a:pt x="18967" y="61514"/>
                    <a:pt x="18953" y="61484"/>
                  </a:cubicBezTo>
                  <a:lnTo>
                    <a:pt x="23978" y="58433"/>
                  </a:lnTo>
                  <a:close/>
                  <a:moveTo>
                    <a:pt x="39320" y="49134"/>
                  </a:moveTo>
                  <a:lnTo>
                    <a:pt x="47278" y="58360"/>
                  </a:lnTo>
                  <a:lnTo>
                    <a:pt x="35473" y="65522"/>
                  </a:lnTo>
                  <a:lnTo>
                    <a:pt x="27309" y="57048"/>
                  </a:lnTo>
                  <a:cubicBezTo>
                    <a:pt x="27456" y="56842"/>
                    <a:pt x="27500" y="56577"/>
                    <a:pt x="27441" y="56341"/>
                  </a:cubicBezTo>
                  <a:lnTo>
                    <a:pt x="39320" y="49134"/>
                  </a:lnTo>
                  <a:close/>
                  <a:moveTo>
                    <a:pt x="26159" y="57107"/>
                  </a:moveTo>
                  <a:cubicBezTo>
                    <a:pt x="26307" y="57255"/>
                    <a:pt x="26498" y="57328"/>
                    <a:pt x="26705" y="57328"/>
                  </a:cubicBezTo>
                  <a:cubicBezTo>
                    <a:pt x="26793" y="57328"/>
                    <a:pt x="26896" y="57299"/>
                    <a:pt x="26985" y="57269"/>
                  </a:cubicBezTo>
                  <a:lnTo>
                    <a:pt x="35120" y="65728"/>
                  </a:lnTo>
                  <a:lnTo>
                    <a:pt x="34648" y="66023"/>
                  </a:lnTo>
                  <a:lnTo>
                    <a:pt x="34574" y="66008"/>
                  </a:lnTo>
                  <a:cubicBezTo>
                    <a:pt x="34515" y="65979"/>
                    <a:pt x="34456" y="65964"/>
                    <a:pt x="34383" y="65950"/>
                  </a:cubicBezTo>
                  <a:lnTo>
                    <a:pt x="33498" y="65699"/>
                  </a:lnTo>
                  <a:lnTo>
                    <a:pt x="24347" y="58212"/>
                  </a:lnTo>
                  <a:lnTo>
                    <a:pt x="26159" y="57107"/>
                  </a:lnTo>
                  <a:close/>
                  <a:moveTo>
                    <a:pt x="35400" y="66038"/>
                  </a:moveTo>
                  <a:lnTo>
                    <a:pt x="35680" y="66333"/>
                  </a:lnTo>
                  <a:lnTo>
                    <a:pt x="35164" y="66171"/>
                  </a:lnTo>
                  <a:lnTo>
                    <a:pt x="35400" y="66038"/>
                  </a:lnTo>
                  <a:close/>
                  <a:moveTo>
                    <a:pt x="35002" y="66539"/>
                  </a:moveTo>
                  <a:lnTo>
                    <a:pt x="35621" y="66731"/>
                  </a:lnTo>
                  <a:cubicBezTo>
                    <a:pt x="35547" y="67173"/>
                    <a:pt x="35812" y="67674"/>
                    <a:pt x="36372" y="67674"/>
                  </a:cubicBezTo>
                  <a:cubicBezTo>
                    <a:pt x="36549" y="67674"/>
                    <a:pt x="36711" y="67630"/>
                    <a:pt x="36844" y="67526"/>
                  </a:cubicBezTo>
                  <a:lnTo>
                    <a:pt x="40911" y="71771"/>
                  </a:lnTo>
                  <a:lnTo>
                    <a:pt x="40911" y="71771"/>
                  </a:lnTo>
                  <a:lnTo>
                    <a:pt x="35002" y="66937"/>
                  </a:lnTo>
                  <a:cubicBezTo>
                    <a:pt x="35031" y="66804"/>
                    <a:pt x="35031" y="66672"/>
                    <a:pt x="35002" y="66539"/>
                  </a:cubicBezTo>
                  <a:close/>
                  <a:moveTo>
                    <a:pt x="60527" y="50800"/>
                  </a:moveTo>
                  <a:lnTo>
                    <a:pt x="68868" y="60482"/>
                  </a:lnTo>
                  <a:lnTo>
                    <a:pt x="60983" y="72979"/>
                  </a:lnTo>
                  <a:lnTo>
                    <a:pt x="60895" y="72979"/>
                  </a:lnTo>
                  <a:cubicBezTo>
                    <a:pt x="60762" y="72979"/>
                    <a:pt x="60615" y="73009"/>
                    <a:pt x="60497" y="73082"/>
                  </a:cubicBezTo>
                  <a:lnTo>
                    <a:pt x="47897" y="58463"/>
                  </a:lnTo>
                  <a:lnTo>
                    <a:pt x="60527" y="50800"/>
                  </a:lnTo>
                  <a:close/>
                  <a:moveTo>
                    <a:pt x="69148" y="60791"/>
                  </a:moveTo>
                  <a:lnTo>
                    <a:pt x="75043" y="67644"/>
                  </a:lnTo>
                  <a:cubicBezTo>
                    <a:pt x="74881" y="67836"/>
                    <a:pt x="74807" y="68086"/>
                    <a:pt x="74851" y="68337"/>
                  </a:cubicBezTo>
                  <a:lnTo>
                    <a:pt x="74173" y="68882"/>
                  </a:lnTo>
                  <a:lnTo>
                    <a:pt x="61485" y="73245"/>
                  </a:lnTo>
                  <a:cubicBezTo>
                    <a:pt x="61455" y="73186"/>
                    <a:pt x="61411" y="73156"/>
                    <a:pt x="61367" y="73112"/>
                  </a:cubicBezTo>
                  <a:lnTo>
                    <a:pt x="69148" y="60791"/>
                  </a:lnTo>
                  <a:close/>
                  <a:moveTo>
                    <a:pt x="47543" y="58669"/>
                  </a:moveTo>
                  <a:lnTo>
                    <a:pt x="60188" y="73318"/>
                  </a:lnTo>
                  <a:lnTo>
                    <a:pt x="37124" y="66745"/>
                  </a:lnTo>
                  <a:cubicBezTo>
                    <a:pt x="37095" y="66357"/>
                    <a:pt x="36772" y="66082"/>
                    <a:pt x="36401" y="66082"/>
                  </a:cubicBezTo>
                  <a:cubicBezTo>
                    <a:pt x="36391" y="66082"/>
                    <a:pt x="36382" y="66082"/>
                    <a:pt x="36372" y="66082"/>
                  </a:cubicBezTo>
                  <a:cubicBezTo>
                    <a:pt x="36269" y="66082"/>
                    <a:pt x="36166" y="66097"/>
                    <a:pt x="36063" y="66141"/>
                  </a:cubicBezTo>
                  <a:lnTo>
                    <a:pt x="35753" y="65817"/>
                  </a:lnTo>
                  <a:lnTo>
                    <a:pt x="47543" y="58669"/>
                  </a:lnTo>
                  <a:close/>
                  <a:moveTo>
                    <a:pt x="18953" y="61956"/>
                  </a:moveTo>
                  <a:lnTo>
                    <a:pt x="33322" y="66067"/>
                  </a:lnTo>
                  <a:lnTo>
                    <a:pt x="33602" y="66303"/>
                  </a:lnTo>
                  <a:cubicBezTo>
                    <a:pt x="33528" y="66436"/>
                    <a:pt x="33498" y="66568"/>
                    <a:pt x="33498" y="66731"/>
                  </a:cubicBezTo>
                  <a:lnTo>
                    <a:pt x="21959" y="73731"/>
                  </a:lnTo>
                  <a:cubicBezTo>
                    <a:pt x="21812" y="73569"/>
                    <a:pt x="21605" y="73495"/>
                    <a:pt x="21399" y="73495"/>
                  </a:cubicBezTo>
                  <a:cubicBezTo>
                    <a:pt x="21325" y="73495"/>
                    <a:pt x="21252" y="73510"/>
                    <a:pt x="21178" y="73539"/>
                  </a:cubicBezTo>
                  <a:lnTo>
                    <a:pt x="15666" y="64211"/>
                  </a:lnTo>
                  <a:cubicBezTo>
                    <a:pt x="15696" y="63989"/>
                    <a:pt x="15637" y="63768"/>
                    <a:pt x="15504" y="63577"/>
                  </a:cubicBezTo>
                  <a:lnTo>
                    <a:pt x="17656" y="62265"/>
                  </a:lnTo>
                  <a:cubicBezTo>
                    <a:pt x="17803" y="62413"/>
                    <a:pt x="18009" y="62501"/>
                    <a:pt x="18216" y="62501"/>
                  </a:cubicBezTo>
                  <a:cubicBezTo>
                    <a:pt x="18226" y="62501"/>
                    <a:pt x="18237" y="62502"/>
                    <a:pt x="18248" y="62502"/>
                  </a:cubicBezTo>
                  <a:cubicBezTo>
                    <a:pt x="18574" y="62502"/>
                    <a:pt x="18867" y="62284"/>
                    <a:pt x="18953" y="61956"/>
                  </a:cubicBezTo>
                  <a:close/>
                  <a:moveTo>
                    <a:pt x="14178" y="64373"/>
                  </a:moveTo>
                  <a:cubicBezTo>
                    <a:pt x="14222" y="64476"/>
                    <a:pt x="14266" y="64579"/>
                    <a:pt x="14355" y="64653"/>
                  </a:cubicBezTo>
                  <a:lnTo>
                    <a:pt x="7517" y="75499"/>
                  </a:lnTo>
                  <a:lnTo>
                    <a:pt x="944" y="72920"/>
                  </a:lnTo>
                  <a:cubicBezTo>
                    <a:pt x="958" y="72758"/>
                    <a:pt x="929" y="72596"/>
                    <a:pt x="855" y="72449"/>
                  </a:cubicBezTo>
                  <a:lnTo>
                    <a:pt x="14178" y="64373"/>
                  </a:lnTo>
                  <a:close/>
                  <a:moveTo>
                    <a:pt x="73260" y="69619"/>
                  </a:moveTo>
                  <a:lnTo>
                    <a:pt x="64948" y="76251"/>
                  </a:lnTo>
                  <a:lnTo>
                    <a:pt x="61632" y="74040"/>
                  </a:lnTo>
                  <a:cubicBezTo>
                    <a:pt x="61661" y="73893"/>
                    <a:pt x="61676" y="73746"/>
                    <a:pt x="61647" y="73613"/>
                  </a:cubicBezTo>
                  <a:lnTo>
                    <a:pt x="73260" y="69619"/>
                  </a:lnTo>
                  <a:close/>
                  <a:moveTo>
                    <a:pt x="15445" y="64653"/>
                  </a:moveTo>
                  <a:lnTo>
                    <a:pt x="20824" y="73746"/>
                  </a:lnTo>
                  <a:cubicBezTo>
                    <a:pt x="20647" y="73952"/>
                    <a:pt x="20574" y="74232"/>
                    <a:pt x="20633" y="74512"/>
                  </a:cubicBezTo>
                  <a:lnTo>
                    <a:pt x="14517" y="78240"/>
                  </a:lnTo>
                  <a:lnTo>
                    <a:pt x="7900" y="75647"/>
                  </a:lnTo>
                  <a:lnTo>
                    <a:pt x="14694" y="64859"/>
                  </a:lnTo>
                  <a:cubicBezTo>
                    <a:pt x="14767" y="64874"/>
                    <a:pt x="14826" y="64888"/>
                    <a:pt x="14900" y="64888"/>
                  </a:cubicBezTo>
                  <a:cubicBezTo>
                    <a:pt x="15106" y="64888"/>
                    <a:pt x="15313" y="64800"/>
                    <a:pt x="15445" y="64653"/>
                  </a:cubicBezTo>
                  <a:close/>
                  <a:moveTo>
                    <a:pt x="45804" y="76280"/>
                  </a:moveTo>
                  <a:lnTo>
                    <a:pt x="49238" y="79080"/>
                  </a:lnTo>
                  <a:cubicBezTo>
                    <a:pt x="49046" y="79110"/>
                    <a:pt x="48869" y="79198"/>
                    <a:pt x="48766" y="79346"/>
                  </a:cubicBezTo>
                  <a:lnTo>
                    <a:pt x="45804" y="76280"/>
                  </a:lnTo>
                  <a:close/>
                  <a:moveTo>
                    <a:pt x="37109" y="67143"/>
                  </a:moveTo>
                  <a:lnTo>
                    <a:pt x="60129" y="73716"/>
                  </a:lnTo>
                  <a:cubicBezTo>
                    <a:pt x="60129" y="73760"/>
                    <a:pt x="60129" y="73790"/>
                    <a:pt x="60129" y="73819"/>
                  </a:cubicBezTo>
                  <a:lnTo>
                    <a:pt x="50269" y="79419"/>
                  </a:lnTo>
                  <a:lnTo>
                    <a:pt x="43490" y="73878"/>
                  </a:lnTo>
                  <a:lnTo>
                    <a:pt x="37080" y="67202"/>
                  </a:lnTo>
                  <a:cubicBezTo>
                    <a:pt x="37094" y="67187"/>
                    <a:pt x="37094" y="67158"/>
                    <a:pt x="37109" y="67143"/>
                  </a:cubicBezTo>
                  <a:close/>
                  <a:moveTo>
                    <a:pt x="826" y="73289"/>
                  </a:moveTo>
                  <a:lnTo>
                    <a:pt x="7295" y="75838"/>
                  </a:lnTo>
                  <a:lnTo>
                    <a:pt x="4540" y="80201"/>
                  </a:lnTo>
                  <a:lnTo>
                    <a:pt x="649" y="73495"/>
                  </a:lnTo>
                  <a:cubicBezTo>
                    <a:pt x="723" y="73436"/>
                    <a:pt x="782" y="73362"/>
                    <a:pt x="826" y="73289"/>
                  </a:cubicBezTo>
                  <a:close/>
                  <a:moveTo>
                    <a:pt x="20839" y="74866"/>
                  </a:moveTo>
                  <a:cubicBezTo>
                    <a:pt x="20976" y="75002"/>
                    <a:pt x="21163" y="75088"/>
                    <a:pt x="21354" y="75088"/>
                  </a:cubicBezTo>
                  <a:cubicBezTo>
                    <a:pt x="21369" y="75088"/>
                    <a:pt x="21384" y="75088"/>
                    <a:pt x="21399" y="75087"/>
                  </a:cubicBezTo>
                  <a:cubicBezTo>
                    <a:pt x="21473" y="75087"/>
                    <a:pt x="21546" y="75087"/>
                    <a:pt x="21620" y="75057"/>
                  </a:cubicBezTo>
                  <a:lnTo>
                    <a:pt x="26218" y="82853"/>
                  </a:lnTo>
                  <a:lnTo>
                    <a:pt x="14974" y="78432"/>
                  </a:lnTo>
                  <a:lnTo>
                    <a:pt x="20839" y="74866"/>
                  </a:lnTo>
                  <a:close/>
                  <a:moveTo>
                    <a:pt x="7679" y="75986"/>
                  </a:moveTo>
                  <a:lnTo>
                    <a:pt x="14075" y="78506"/>
                  </a:lnTo>
                  <a:lnTo>
                    <a:pt x="6293" y="83222"/>
                  </a:lnTo>
                  <a:lnTo>
                    <a:pt x="4775" y="80598"/>
                  </a:lnTo>
                  <a:lnTo>
                    <a:pt x="7679" y="75986"/>
                  </a:lnTo>
                  <a:close/>
                  <a:moveTo>
                    <a:pt x="60261" y="74217"/>
                  </a:moveTo>
                  <a:cubicBezTo>
                    <a:pt x="60387" y="74427"/>
                    <a:pt x="60620" y="74557"/>
                    <a:pt x="60870" y="74557"/>
                  </a:cubicBezTo>
                  <a:cubicBezTo>
                    <a:pt x="60883" y="74557"/>
                    <a:pt x="60896" y="74557"/>
                    <a:pt x="60910" y="74556"/>
                  </a:cubicBezTo>
                  <a:cubicBezTo>
                    <a:pt x="60926" y="74557"/>
                    <a:pt x="60942" y="74558"/>
                    <a:pt x="60958" y="74558"/>
                  </a:cubicBezTo>
                  <a:cubicBezTo>
                    <a:pt x="61131" y="74558"/>
                    <a:pt x="61291" y="74486"/>
                    <a:pt x="61426" y="74365"/>
                  </a:cubicBezTo>
                  <a:lnTo>
                    <a:pt x="64638" y="76501"/>
                  </a:lnTo>
                  <a:lnTo>
                    <a:pt x="55929" y="83457"/>
                  </a:lnTo>
                  <a:cubicBezTo>
                    <a:pt x="55791" y="83278"/>
                    <a:pt x="55588" y="83176"/>
                    <a:pt x="55369" y="83176"/>
                  </a:cubicBezTo>
                  <a:cubicBezTo>
                    <a:pt x="55354" y="83176"/>
                    <a:pt x="55339" y="83177"/>
                    <a:pt x="55324" y="83177"/>
                  </a:cubicBezTo>
                  <a:cubicBezTo>
                    <a:pt x="55206" y="83177"/>
                    <a:pt x="55089" y="83207"/>
                    <a:pt x="54971" y="83266"/>
                  </a:cubicBezTo>
                  <a:lnTo>
                    <a:pt x="50623" y="79685"/>
                  </a:lnTo>
                  <a:lnTo>
                    <a:pt x="60261" y="74217"/>
                  </a:lnTo>
                  <a:close/>
                  <a:moveTo>
                    <a:pt x="50255" y="79891"/>
                  </a:moveTo>
                  <a:lnTo>
                    <a:pt x="54705" y="83531"/>
                  </a:lnTo>
                  <a:cubicBezTo>
                    <a:pt x="54529" y="83811"/>
                    <a:pt x="54529" y="84150"/>
                    <a:pt x="54691" y="84430"/>
                  </a:cubicBezTo>
                  <a:lnTo>
                    <a:pt x="54116" y="84902"/>
                  </a:lnTo>
                  <a:lnTo>
                    <a:pt x="49886" y="80495"/>
                  </a:lnTo>
                  <a:cubicBezTo>
                    <a:pt x="50034" y="80348"/>
                    <a:pt x="50122" y="80156"/>
                    <a:pt x="50152" y="79965"/>
                  </a:cubicBezTo>
                  <a:lnTo>
                    <a:pt x="50255" y="79891"/>
                  </a:lnTo>
                  <a:close/>
                  <a:moveTo>
                    <a:pt x="4525" y="80982"/>
                  </a:moveTo>
                  <a:lnTo>
                    <a:pt x="5940" y="83428"/>
                  </a:lnTo>
                  <a:lnTo>
                    <a:pt x="1135" y="86346"/>
                  </a:lnTo>
                  <a:lnTo>
                    <a:pt x="1135" y="86346"/>
                  </a:lnTo>
                  <a:lnTo>
                    <a:pt x="4525" y="80982"/>
                  </a:lnTo>
                  <a:close/>
                  <a:moveTo>
                    <a:pt x="33587" y="67129"/>
                  </a:moveTo>
                  <a:cubicBezTo>
                    <a:pt x="33705" y="67394"/>
                    <a:pt x="33970" y="67541"/>
                    <a:pt x="34250" y="67541"/>
                  </a:cubicBezTo>
                  <a:cubicBezTo>
                    <a:pt x="34471" y="67541"/>
                    <a:pt x="34677" y="67453"/>
                    <a:pt x="34825" y="67291"/>
                  </a:cubicBezTo>
                  <a:lnTo>
                    <a:pt x="43225" y="74158"/>
                  </a:lnTo>
                  <a:lnTo>
                    <a:pt x="48604" y="79773"/>
                  </a:lnTo>
                  <a:cubicBezTo>
                    <a:pt x="48589" y="79950"/>
                    <a:pt x="48619" y="80156"/>
                    <a:pt x="48722" y="80318"/>
                  </a:cubicBezTo>
                  <a:lnTo>
                    <a:pt x="37581" y="86641"/>
                  </a:lnTo>
                  <a:cubicBezTo>
                    <a:pt x="37434" y="86374"/>
                    <a:pt x="37172" y="86246"/>
                    <a:pt x="36912" y="86246"/>
                  </a:cubicBezTo>
                  <a:cubicBezTo>
                    <a:pt x="36598" y="86246"/>
                    <a:pt x="36285" y="86433"/>
                    <a:pt x="36181" y="86788"/>
                  </a:cubicBezTo>
                  <a:lnTo>
                    <a:pt x="26822" y="83104"/>
                  </a:lnTo>
                  <a:lnTo>
                    <a:pt x="21959" y="74866"/>
                  </a:lnTo>
                  <a:cubicBezTo>
                    <a:pt x="22136" y="74645"/>
                    <a:pt x="22210" y="74350"/>
                    <a:pt x="22136" y="74070"/>
                  </a:cubicBezTo>
                  <a:lnTo>
                    <a:pt x="33587" y="67129"/>
                  </a:lnTo>
                  <a:close/>
                  <a:moveTo>
                    <a:pt x="27147" y="83634"/>
                  </a:moveTo>
                  <a:lnTo>
                    <a:pt x="36151" y="87171"/>
                  </a:lnTo>
                  <a:cubicBezTo>
                    <a:pt x="36166" y="87245"/>
                    <a:pt x="36195" y="87319"/>
                    <a:pt x="36225" y="87378"/>
                  </a:cubicBezTo>
                  <a:lnTo>
                    <a:pt x="31096" y="90310"/>
                  </a:lnTo>
                  <a:lnTo>
                    <a:pt x="27147" y="83634"/>
                  </a:lnTo>
                  <a:close/>
                  <a:moveTo>
                    <a:pt x="49032" y="80584"/>
                  </a:moveTo>
                  <a:cubicBezTo>
                    <a:pt x="49116" y="80620"/>
                    <a:pt x="49211" y="80646"/>
                    <a:pt x="49308" y="80646"/>
                  </a:cubicBezTo>
                  <a:cubicBezTo>
                    <a:pt x="49329" y="80646"/>
                    <a:pt x="49350" y="80645"/>
                    <a:pt x="49370" y="80643"/>
                  </a:cubicBezTo>
                  <a:lnTo>
                    <a:pt x="49459" y="80643"/>
                  </a:lnTo>
                  <a:lnTo>
                    <a:pt x="53792" y="85152"/>
                  </a:lnTo>
                  <a:lnTo>
                    <a:pt x="46629" y="90870"/>
                  </a:lnTo>
                  <a:lnTo>
                    <a:pt x="37625" y="87319"/>
                  </a:lnTo>
                  <a:cubicBezTo>
                    <a:pt x="37654" y="87230"/>
                    <a:pt x="37669" y="87127"/>
                    <a:pt x="37669" y="87009"/>
                  </a:cubicBezTo>
                  <a:lnTo>
                    <a:pt x="49032" y="80584"/>
                  </a:lnTo>
                  <a:close/>
                  <a:moveTo>
                    <a:pt x="55899" y="84519"/>
                  </a:moveTo>
                  <a:lnTo>
                    <a:pt x="70150" y="96176"/>
                  </a:lnTo>
                  <a:lnTo>
                    <a:pt x="68161" y="98637"/>
                  </a:lnTo>
                  <a:cubicBezTo>
                    <a:pt x="68043" y="98578"/>
                    <a:pt x="67925" y="98548"/>
                    <a:pt x="67792" y="98548"/>
                  </a:cubicBezTo>
                  <a:cubicBezTo>
                    <a:pt x="67773" y="98547"/>
                    <a:pt x="67754" y="98546"/>
                    <a:pt x="67735" y="98546"/>
                  </a:cubicBezTo>
                  <a:cubicBezTo>
                    <a:pt x="67604" y="98546"/>
                    <a:pt x="67468" y="98589"/>
                    <a:pt x="67365" y="98666"/>
                  </a:cubicBezTo>
                  <a:lnTo>
                    <a:pt x="54381" y="85182"/>
                  </a:lnTo>
                  <a:lnTo>
                    <a:pt x="55000" y="84695"/>
                  </a:lnTo>
                  <a:cubicBezTo>
                    <a:pt x="55103" y="84740"/>
                    <a:pt x="55221" y="84754"/>
                    <a:pt x="55339" y="84754"/>
                  </a:cubicBezTo>
                  <a:cubicBezTo>
                    <a:pt x="55354" y="84755"/>
                    <a:pt x="55369" y="84756"/>
                    <a:pt x="55384" y="84756"/>
                  </a:cubicBezTo>
                  <a:cubicBezTo>
                    <a:pt x="55575" y="84756"/>
                    <a:pt x="55762" y="84669"/>
                    <a:pt x="55899" y="84519"/>
                  </a:cubicBezTo>
                  <a:close/>
                  <a:moveTo>
                    <a:pt x="37374" y="87672"/>
                  </a:moveTo>
                  <a:lnTo>
                    <a:pt x="46261" y="91165"/>
                  </a:lnTo>
                  <a:lnTo>
                    <a:pt x="36814" y="98696"/>
                  </a:lnTo>
                  <a:cubicBezTo>
                    <a:pt x="36667" y="98445"/>
                    <a:pt x="36402" y="98283"/>
                    <a:pt x="36107" y="98283"/>
                  </a:cubicBezTo>
                  <a:cubicBezTo>
                    <a:pt x="36091" y="98281"/>
                    <a:pt x="36074" y="98279"/>
                    <a:pt x="36058" y="98279"/>
                  </a:cubicBezTo>
                  <a:cubicBezTo>
                    <a:pt x="35986" y="98279"/>
                    <a:pt x="35914" y="98303"/>
                    <a:pt x="35842" y="98327"/>
                  </a:cubicBezTo>
                  <a:lnTo>
                    <a:pt x="31288" y="90649"/>
                  </a:lnTo>
                  <a:lnTo>
                    <a:pt x="36490" y="87702"/>
                  </a:lnTo>
                  <a:cubicBezTo>
                    <a:pt x="36621" y="87778"/>
                    <a:pt x="36765" y="87815"/>
                    <a:pt x="36908" y="87815"/>
                  </a:cubicBezTo>
                  <a:cubicBezTo>
                    <a:pt x="37071" y="87815"/>
                    <a:pt x="37233" y="87767"/>
                    <a:pt x="37374" y="87672"/>
                  </a:cubicBezTo>
                  <a:close/>
                  <a:moveTo>
                    <a:pt x="14546" y="78683"/>
                  </a:moveTo>
                  <a:lnTo>
                    <a:pt x="26557" y="83413"/>
                  </a:lnTo>
                  <a:lnTo>
                    <a:pt x="30743" y="90502"/>
                  </a:lnTo>
                  <a:lnTo>
                    <a:pt x="16035" y="98828"/>
                  </a:lnTo>
                  <a:cubicBezTo>
                    <a:pt x="15897" y="98663"/>
                    <a:pt x="15694" y="98562"/>
                    <a:pt x="15475" y="98562"/>
                  </a:cubicBezTo>
                  <a:cubicBezTo>
                    <a:pt x="15460" y="98562"/>
                    <a:pt x="15445" y="98562"/>
                    <a:pt x="15430" y="98563"/>
                  </a:cubicBezTo>
                  <a:cubicBezTo>
                    <a:pt x="15342" y="98563"/>
                    <a:pt x="15268" y="98563"/>
                    <a:pt x="15180" y="98593"/>
                  </a:cubicBezTo>
                  <a:lnTo>
                    <a:pt x="6485" y="83561"/>
                  </a:lnTo>
                  <a:lnTo>
                    <a:pt x="14546" y="78683"/>
                  </a:lnTo>
                  <a:close/>
                  <a:moveTo>
                    <a:pt x="54072" y="85432"/>
                  </a:moveTo>
                  <a:lnTo>
                    <a:pt x="67011" y="98902"/>
                  </a:lnTo>
                  <a:lnTo>
                    <a:pt x="67011" y="98902"/>
                  </a:lnTo>
                  <a:lnTo>
                    <a:pt x="47057" y="91032"/>
                  </a:lnTo>
                  <a:lnTo>
                    <a:pt x="54072" y="85432"/>
                  </a:lnTo>
                  <a:close/>
                  <a:moveTo>
                    <a:pt x="1" y="0"/>
                  </a:moveTo>
                  <a:lnTo>
                    <a:pt x="1" y="855"/>
                  </a:lnTo>
                  <a:cubicBezTo>
                    <a:pt x="30" y="870"/>
                    <a:pt x="45" y="899"/>
                    <a:pt x="74" y="928"/>
                  </a:cubicBezTo>
                  <a:cubicBezTo>
                    <a:pt x="196" y="1050"/>
                    <a:pt x="366" y="1122"/>
                    <a:pt x="553" y="1122"/>
                  </a:cubicBezTo>
                  <a:cubicBezTo>
                    <a:pt x="570" y="1122"/>
                    <a:pt x="587" y="1121"/>
                    <a:pt x="605" y="1120"/>
                  </a:cubicBezTo>
                  <a:lnTo>
                    <a:pt x="619" y="1120"/>
                  </a:lnTo>
                  <a:lnTo>
                    <a:pt x="11127" y="14693"/>
                  </a:lnTo>
                  <a:cubicBezTo>
                    <a:pt x="10862" y="15062"/>
                    <a:pt x="10936" y="15563"/>
                    <a:pt x="11289" y="15843"/>
                  </a:cubicBezTo>
                  <a:lnTo>
                    <a:pt x="281" y="28325"/>
                  </a:lnTo>
                  <a:cubicBezTo>
                    <a:pt x="236" y="28310"/>
                    <a:pt x="192" y="28310"/>
                    <a:pt x="148" y="28310"/>
                  </a:cubicBezTo>
                  <a:lnTo>
                    <a:pt x="1" y="28310"/>
                  </a:lnTo>
                  <a:lnTo>
                    <a:pt x="1" y="29887"/>
                  </a:lnTo>
                  <a:lnTo>
                    <a:pt x="74" y="29887"/>
                  </a:lnTo>
                  <a:cubicBezTo>
                    <a:pt x="236" y="29887"/>
                    <a:pt x="384" y="29843"/>
                    <a:pt x="516" y="29755"/>
                  </a:cubicBezTo>
                  <a:lnTo>
                    <a:pt x="4451" y="33837"/>
                  </a:lnTo>
                  <a:lnTo>
                    <a:pt x="841" y="38288"/>
                  </a:lnTo>
                  <a:cubicBezTo>
                    <a:pt x="708" y="38155"/>
                    <a:pt x="531" y="38096"/>
                    <a:pt x="339" y="38096"/>
                  </a:cubicBezTo>
                  <a:cubicBezTo>
                    <a:pt x="251" y="38096"/>
                    <a:pt x="163" y="38111"/>
                    <a:pt x="74" y="38140"/>
                  </a:cubicBezTo>
                  <a:lnTo>
                    <a:pt x="1" y="38170"/>
                  </a:lnTo>
                  <a:lnTo>
                    <a:pt x="1" y="39629"/>
                  </a:lnTo>
                  <a:cubicBezTo>
                    <a:pt x="30" y="39629"/>
                    <a:pt x="45" y="39643"/>
                    <a:pt x="74" y="39643"/>
                  </a:cubicBezTo>
                  <a:cubicBezTo>
                    <a:pt x="163" y="39673"/>
                    <a:pt x="251" y="39688"/>
                    <a:pt x="339" y="39688"/>
                  </a:cubicBezTo>
                  <a:cubicBezTo>
                    <a:pt x="457" y="39688"/>
                    <a:pt x="575" y="39673"/>
                    <a:pt x="678" y="39614"/>
                  </a:cubicBezTo>
                  <a:lnTo>
                    <a:pt x="6470" y="49429"/>
                  </a:lnTo>
                  <a:lnTo>
                    <a:pt x="398" y="55633"/>
                  </a:lnTo>
                  <a:cubicBezTo>
                    <a:pt x="339" y="55619"/>
                    <a:pt x="266" y="55604"/>
                    <a:pt x="192" y="55604"/>
                  </a:cubicBezTo>
                  <a:cubicBezTo>
                    <a:pt x="148" y="55604"/>
                    <a:pt x="104" y="55604"/>
                    <a:pt x="59" y="55619"/>
                  </a:cubicBezTo>
                  <a:cubicBezTo>
                    <a:pt x="45" y="55619"/>
                    <a:pt x="15" y="55619"/>
                    <a:pt x="1" y="55633"/>
                  </a:cubicBezTo>
                  <a:lnTo>
                    <a:pt x="1" y="57166"/>
                  </a:lnTo>
                  <a:cubicBezTo>
                    <a:pt x="15" y="57181"/>
                    <a:pt x="45" y="57181"/>
                    <a:pt x="59" y="57181"/>
                  </a:cubicBezTo>
                  <a:cubicBezTo>
                    <a:pt x="104" y="57196"/>
                    <a:pt x="148" y="57196"/>
                    <a:pt x="192" y="57196"/>
                  </a:cubicBezTo>
                  <a:cubicBezTo>
                    <a:pt x="204" y="57196"/>
                    <a:pt x="216" y="57196"/>
                    <a:pt x="227" y="57196"/>
                  </a:cubicBezTo>
                  <a:cubicBezTo>
                    <a:pt x="494" y="57196"/>
                    <a:pt x="743" y="57038"/>
                    <a:pt x="870" y="56798"/>
                  </a:cubicBezTo>
                  <a:lnTo>
                    <a:pt x="12837" y="60217"/>
                  </a:lnTo>
                  <a:lnTo>
                    <a:pt x="14679" y="63326"/>
                  </a:lnTo>
                  <a:cubicBezTo>
                    <a:pt x="14399" y="63400"/>
                    <a:pt x="14193" y="63636"/>
                    <a:pt x="14148" y="63931"/>
                  </a:cubicBezTo>
                  <a:lnTo>
                    <a:pt x="590" y="72139"/>
                  </a:lnTo>
                  <a:cubicBezTo>
                    <a:pt x="472" y="72080"/>
                    <a:pt x="339" y="72036"/>
                    <a:pt x="192" y="72036"/>
                  </a:cubicBezTo>
                  <a:cubicBezTo>
                    <a:pt x="148" y="72036"/>
                    <a:pt x="104" y="72036"/>
                    <a:pt x="59" y="72051"/>
                  </a:cubicBezTo>
                  <a:cubicBezTo>
                    <a:pt x="45" y="72051"/>
                    <a:pt x="15" y="72051"/>
                    <a:pt x="1" y="72066"/>
                  </a:cubicBezTo>
                  <a:lnTo>
                    <a:pt x="1" y="73598"/>
                  </a:lnTo>
                  <a:cubicBezTo>
                    <a:pt x="15" y="73613"/>
                    <a:pt x="45" y="73613"/>
                    <a:pt x="59" y="73613"/>
                  </a:cubicBezTo>
                  <a:cubicBezTo>
                    <a:pt x="104" y="73628"/>
                    <a:pt x="148" y="73628"/>
                    <a:pt x="192" y="73628"/>
                  </a:cubicBezTo>
                  <a:lnTo>
                    <a:pt x="266" y="73628"/>
                  </a:lnTo>
                  <a:lnTo>
                    <a:pt x="4304" y="80584"/>
                  </a:lnTo>
                  <a:lnTo>
                    <a:pt x="767" y="86184"/>
                  </a:lnTo>
                  <a:cubicBezTo>
                    <a:pt x="678" y="85889"/>
                    <a:pt x="398" y="85698"/>
                    <a:pt x="104" y="85698"/>
                  </a:cubicBezTo>
                  <a:lnTo>
                    <a:pt x="1" y="85698"/>
                  </a:lnTo>
                  <a:lnTo>
                    <a:pt x="1" y="87274"/>
                  </a:lnTo>
                  <a:lnTo>
                    <a:pt x="74" y="87274"/>
                  </a:lnTo>
                  <a:cubicBezTo>
                    <a:pt x="222" y="87274"/>
                    <a:pt x="384" y="87230"/>
                    <a:pt x="516" y="87142"/>
                  </a:cubicBezTo>
                  <a:cubicBezTo>
                    <a:pt x="561" y="87142"/>
                    <a:pt x="590" y="87127"/>
                    <a:pt x="634" y="87112"/>
                  </a:cubicBezTo>
                  <a:lnTo>
                    <a:pt x="6161" y="83767"/>
                  </a:lnTo>
                  <a:lnTo>
                    <a:pt x="14856" y="98799"/>
                  </a:lnTo>
                  <a:cubicBezTo>
                    <a:pt x="14723" y="98961"/>
                    <a:pt x="14664" y="99182"/>
                    <a:pt x="14679" y="99403"/>
                  </a:cubicBezTo>
                  <a:lnTo>
                    <a:pt x="16212" y="99403"/>
                  </a:lnTo>
                  <a:cubicBezTo>
                    <a:pt x="16212" y="99330"/>
                    <a:pt x="16212" y="99271"/>
                    <a:pt x="16212" y="99197"/>
                  </a:cubicBezTo>
                  <a:lnTo>
                    <a:pt x="30964" y="90826"/>
                  </a:lnTo>
                  <a:lnTo>
                    <a:pt x="35532" y="98563"/>
                  </a:lnTo>
                  <a:cubicBezTo>
                    <a:pt x="35400" y="98711"/>
                    <a:pt x="35341" y="98887"/>
                    <a:pt x="35326" y="99079"/>
                  </a:cubicBezTo>
                  <a:lnTo>
                    <a:pt x="35326" y="99212"/>
                  </a:lnTo>
                  <a:cubicBezTo>
                    <a:pt x="35326" y="99285"/>
                    <a:pt x="35341" y="99344"/>
                    <a:pt x="35355" y="99418"/>
                  </a:cubicBezTo>
                  <a:lnTo>
                    <a:pt x="36888" y="99418"/>
                  </a:lnTo>
                  <a:cubicBezTo>
                    <a:pt x="36903" y="99344"/>
                    <a:pt x="36917" y="99285"/>
                    <a:pt x="36917" y="99212"/>
                  </a:cubicBezTo>
                  <a:lnTo>
                    <a:pt x="36917" y="99138"/>
                  </a:lnTo>
                  <a:lnTo>
                    <a:pt x="46703" y="91327"/>
                  </a:lnTo>
                  <a:lnTo>
                    <a:pt x="67041" y="99330"/>
                  </a:lnTo>
                  <a:lnTo>
                    <a:pt x="67041" y="99418"/>
                  </a:lnTo>
                  <a:lnTo>
                    <a:pt x="68558" y="99418"/>
                  </a:lnTo>
                  <a:cubicBezTo>
                    <a:pt x="68573" y="99241"/>
                    <a:pt x="68544" y="99064"/>
                    <a:pt x="68455" y="98917"/>
                  </a:cubicBezTo>
                  <a:lnTo>
                    <a:pt x="70474" y="96426"/>
                  </a:lnTo>
                  <a:lnTo>
                    <a:pt x="73938" y="99256"/>
                  </a:lnTo>
                  <a:cubicBezTo>
                    <a:pt x="73923" y="99315"/>
                    <a:pt x="73923" y="99359"/>
                    <a:pt x="73938" y="99403"/>
                  </a:cubicBezTo>
                  <a:lnTo>
                    <a:pt x="75456" y="99403"/>
                  </a:lnTo>
                  <a:cubicBezTo>
                    <a:pt x="75470" y="99182"/>
                    <a:pt x="75397" y="98946"/>
                    <a:pt x="75249" y="98784"/>
                  </a:cubicBezTo>
                  <a:lnTo>
                    <a:pt x="76959" y="96839"/>
                  </a:lnTo>
                  <a:lnTo>
                    <a:pt x="76959" y="96235"/>
                  </a:lnTo>
                  <a:lnTo>
                    <a:pt x="74896" y="98578"/>
                  </a:lnTo>
                  <a:cubicBezTo>
                    <a:pt x="74822" y="98563"/>
                    <a:pt x="74748" y="98548"/>
                    <a:pt x="74689" y="98548"/>
                  </a:cubicBezTo>
                  <a:cubicBezTo>
                    <a:pt x="74439" y="98548"/>
                    <a:pt x="74203" y="98666"/>
                    <a:pt x="74070" y="98858"/>
                  </a:cubicBezTo>
                  <a:lnTo>
                    <a:pt x="70710" y="96132"/>
                  </a:lnTo>
                  <a:lnTo>
                    <a:pt x="76959" y="88424"/>
                  </a:lnTo>
                  <a:lnTo>
                    <a:pt x="76959" y="87790"/>
                  </a:lnTo>
                  <a:lnTo>
                    <a:pt x="70401" y="95881"/>
                  </a:lnTo>
                  <a:lnTo>
                    <a:pt x="56076" y="84165"/>
                  </a:lnTo>
                  <a:cubicBezTo>
                    <a:pt x="56105" y="84047"/>
                    <a:pt x="56105" y="83944"/>
                    <a:pt x="56091" y="83826"/>
                  </a:cubicBezTo>
                  <a:lnTo>
                    <a:pt x="64977" y="76737"/>
                  </a:lnTo>
                  <a:lnTo>
                    <a:pt x="76959" y="84710"/>
                  </a:lnTo>
                  <a:lnTo>
                    <a:pt x="76959" y="84239"/>
                  </a:lnTo>
                  <a:lnTo>
                    <a:pt x="65302" y="76472"/>
                  </a:lnTo>
                  <a:lnTo>
                    <a:pt x="74380" y="69236"/>
                  </a:lnTo>
                  <a:lnTo>
                    <a:pt x="75279" y="68926"/>
                  </a:lnTo>
                  <a:cubicBezTo>
                    <a:pt x="75382" y="68971"/>
                    <a:pt x="75500" y="69000"/>
                    <a:pt x="75618" y="69000"/>
                  </a:cubicBezTo>
                  <a:cubicBezTo>
                    <a:pt x="75765" y="69000"/>
                    <a:pt x="75927" y="68956"/>
                    <a:pt x="76045" y="68868"/>
                  </a:cubicBezTo>
                  <a:lnTo>
                    <a:pt x="76973" y="70047"/>
                  </a:lnTo>
                  <a:lnTo>
                    <a:pt x="76973" y="69398"/>
                  </a:lnTo>
                  <a:lnTo>
                    <a:pt x="76325" y="68573"/>
                  </a:lnTo>
                  <a:lnTo>
                    <a:pt x="76959" y="68352"/>
                  </a:lnTo>
                  <a:lnTo>
                    <a:pt x="76959" y="67924"/>
                  </a:lnTo>
                  <a:lnTo>
                    <a:pt x="76369" y="68131"/>
                  </a:lnTo>
                  <a:cubicBezTo>
                    <a:pt x="76369" y="67954"/>
                    <a:pt x="76296" y="67806"/>
                    <a:pt x="76207" y="67674"/>
                  </a:cubicBezTo>
                  <a:lnTo>
                    <a:pt x="76959" y="66893"/>
                  </a:lnTo>
                  <a:lnTo>
                    <a:pt x="76959" y="66318"/>
                  </a:lnTo>
                  <a:lnTo>
                    <a:pt x="75868" y="67438"/>
                  </a:lnTo>
                  <a:cubicBezTo>
                    <a:pt x="75780" y="67409"/>
                    <a:pt x="75691" y="67394"/>
                    <a:pt x="75618" y="67394"/>
                  </a:cubicBezTo>
                  <a:cubicBezTo>
                    <a:pt x="75544" y="67394"/>
                    <a:pt x="75470" y="67409"/>
                    <a:pt x="75397" y="67423"/>
                  </a:cubicBezTo>
                  <a:lnTo>
                    <a:pt x="69369" y="60423"/>
                  </a:lnTo>
                  <a:lnTo>
                    <a:pt x="76959" y="48412"/>
                  </a:lnTo>
                  <a:lnTo>
                    <a:pt x="76959" y="47675"/>
                  </a:lnTo>
                  <a:lnTo>
                    <a:pt x="69089" y="60128"/>
                  </a:lnTo>
                  <a:lnTo>
                    <a:pt x="60866" y="50593"/>
                  </a:lnTo>
                  <a:lnTo>
                    <a:pt x="72655" y="43446"/>
                  </a:lnTo>
                  <a:cubicBezTo>
                    <a:pt x="72792" y="43596"/>
                    <a:pt x="72980" y="43683"/>
                    <a:pt x="73183" y="43683"/>
                  </a:cubicBezTo>
                  <a:cubicBezTo>
                    <a:pt x="73198" y="43683"/>
                    <a:pt x="73214" y="43682"/>
                    <a:pt x="73230" y="43681"/>
                  </a:cubicBezTo>
                  <a:cubicBezTo>
                    <a:pt x="73407" y="43681"/>
                    <a:pt x="73569" y="43622"/>
                    <a:pt x="73717" y="43519"/>
                  </a:cubicBezTo>
                  <a:lnTo>
                    <a:pt x="76959" y="46894"/>
                  </a:lnTo>
                  <a:lnTo>
                    <a:pt x="76959" y="46305"/>
                  </a:lnTo>
                  <a:lnTo>
                    <a:pt x="73952" y="43180"/>
                  </a:lnTo>
                  <a:cubicBezTo>
                    <a:pt x="73997" y="43018"/>
                    <a:pt x="74011" y="42827"/>
                    <a:pt x="73967" y="42665"/>
                  </a:cubicBezTo>
                  <a:lnTo>
                    <a:pt x="75912" y="41471"/>
                  </a:lnTo>
                  <a:lnTo>
                    <a:pt x="76959" y="42326"/>
                  </a:lnTo>
                  <a:lnTo>
                    <a:pt x="76959" y="41825"/>
                  </a:lnTo>
                  <a:lnTo>
                    <a:pt x="76266" y="41250"/>
                  </a:lnTo>
                  <a:lnTo>
                    <a:pt x="76959" y="40837"/>
                  </a:lnTo>
                  <a:lnTo>
                    <a:pt x="76959" y="40366"/>
                  </a:lnTo>
                  <a:lnTo>
                    <a:pt x="75942" y="40984"/>
                  </a:lnTo>
                  <a:lnTo>
                    <a:pt x="67379" y="33984"/>
                  </a:lnTo>
                  <a:lnTo>
                    <a:pt x="76959" y="36725"/>
                  </a:lnTo>
                  <a:lnTo>
                    <a:pt x="76959" y="36313"/>
                  </a:lnTo>
                  <a:lnTo>
                    <a:pt x="66613" y="33351"/>
                  </a:lnTo>
                  <a:lnTo>
                    <a:pt x="66318" y="33115"/>
                  </a:lnTo>
                  <a:cubicBezTo>
                    <a:pt x="66392" y="32982"/>
                    <a:pt x="66436" y="32835"/>
                    <a:pt x="66436" y="32687"/>
                  </a:cubicBezTo>
                  <a:lnTo>
                    <a:pt x="76959" y="26306"/>
                  </a:lnTo>
                  <a:lnTo>
                    <a:pt x="76959" y="25849"/>
                  </a:lnTo>
                  <a:lnTo>
                    <a:pt x="66348" y="32275"/>
                  </a:lnTo>
                  <a:cubicBezTo>
                    <a:pt x="66221" y="32035"/>
                    <a:pt x="65972" y="31876"/>
                    <a:pt x="65705" y="31876"/>
                  </a:cubicBezTo>
                  <a:cubicBezTo>
                    <a:pt x="65694" y="31876"/>
                    <a:pt x="65682" y="31876"/>
                    <a:pt x="65670" y="31877"/>
                  </a:cubicBezTo>
                  <a:cubicBezTo>
                    <a:pt x="65449" y="31877"/>
                    <a:pt x="65243" y="31965"/>
                    <a:pt x="65110" y="32113"/>
                  </a:cubicBezTo>
                  <a:lnTo>
                    <a:pt x="56695" y="25245"/>
                  </a:lnTo>
                  <a:lnTo>
                    <a:pt x="51316" y="19660"/>
                  </a:lnTo>
                  <a:cubicBezTo>
                    <a:pt x="51345" y="19468"/>
                    <a:pt x="51301" y="19276"/>
                    <a:pt x="51213" y="19100"/>
                  </a:cubicBezTo>
                  <a:lnTo>
                    <a:pt x="62354" y="12792"/>
                  </a:lnTo>
                  <a:cubicBezTo>
                    <a:pt x="62501" y="13059"/>
                    <a:pt x="62759" y="13187"/>
                    <a:pt x="63017" y="13187"/>
                  </a:cubicBezTo>
                  <a:cubicBezTo>
                    <a:pt x="63330" y="13187"/>
                    <a:pt x="63641" y="13000"/>
                    <a:pt x="63754" y="12645"/>
                  </a:cubicBezTo>
                  <a:lnTo>
                    <a:pt x="73112" y="16329"/>
                  </a:lnTo>
                  <a:lnTo>
                    <a:pt x="76959" y="22843"/>
                  </a:lnTo>
                  <a:lnTo>
                    <a:pt x="76959" y="22062"/>
                  </a:lnTo>
                  <a:lnTo>
                    <a:pt x="73702" y="16565"/>
                  </a:lnTo>
                  <a:lnTo>
                    <a:pt x="76959" y="17847"/>
                  </a:lnTo>
                  <a:lnTo>
                    <a:pt x="76959" y="17420"/>
                  </a:lnTo>
                  <a:lnTo>
                    <a:pt x="73378" y="16005"/>
                  </a:lnTo>
                  <a:lnTo>
                    <a:pt x="69177" y="8916"/>
                  </a:lnTo>
                  <a:lnTo>
                    <a:pt x="76959" y="4510"/>
                  </a:lnTo>
                  <a:lnTo>
                    <a:pt x="76959" y="4053"/>
                  </a:lnTo>
                  <a:lnTo>
                    <a:pt x="68986" y="8577"/>
                  </a:lnTo>
                  <a:lnTo>
                    <a:pt x="64417" y="840"/>
                  </a:lnTo>
                  <a:cubicBezTo>
                    <a:pt x="64535" y="707"/>
                    <a:pt x="64609" y="516"/>
                    <a:pt x="64624" y="339"/>
                  </a:cubicBezTo>
                  <a:lnTo>
                    <a:pt x="64624" y="206"/>
                  </a:lnTo>
                  <a:cubicBezTo>
                    <a:pt x="64609" y="133"/>
                    <a:pt x="64609" y="74"/>
                    <a:pt x="64579" y="0"/>
                  </a:cubicBezTo>
                  <a:lnTo>
                    <a:pt x="63047" y="0"/>
                  </a:lnTo>
                  <a:cubicBezTo>
                    <a:pt x="63032" y="74"/>
                    <a:pt x="63017" y="133"/>
                    <a:pt x="63017" y="206"/>
                  </a:cubicBezTo>
                  <a:lnTo>
                    <a:pt x="63017" y="280"/>
                  </a:lnTo>
                  <a:lnTo>
                    <a:pt x="53232" y="8091"/>
                  </a:lnTo>
                  <a:lnTo>
                    <a:pt x="32909" y="88"/>
                  </a:lnTo>
                  <a:cubicBezTo>
                    <a:pt x="32909" y="59"/>
                    <a:pt x="32909" y="29"/>
                    <a:pt x="32909" y="0"/>
                  </a:cubicBezTo>
                  <a:lnTo>
                    <a:pt x="31376" y="0"/>
                  </a:lnTo>
                  <a:cubicBezTo>
                    <a:pt x="31362" y="177"/>
                    <a:pt x="31391" y="339"/>
                    <a:pt x="31479" y="501"/>
                  </a:cubicBezTo>
                  <a:lnTo>
                    <a:pt x="29460" y="2977"/>
                  </a:lnTo>
                  <a:lnTo>
                    <a:pt x="26012" y="147"/>
                  </a:lnTo>
                  <a:cubicBezTo>
                    <a:pt x="26012" y="103"/>
                    <a:pt x="26012" y="44"/>
                    <a:pt x="26012" y="0"/>
                  </a:cubicBezTo>
                  <a:lnTo>
                    <a:pt x="24479" y="0"/>
                  </a:lnTo>
                  <a:cubicBezTo>
                    <a:pt x="24464" y="236"/>
                    <a:pt x="24538" y="457"/>
                    <a:pt x="24686" y="634"/>
                  </a:cubicBezTo>
                  <a:lnTo>
                    <a:pt x="16241" y="10228"/>
                  </a:lnTo>
                  <a:lnTo>
                    <a:pt x="1356" y="309"/>
                  </a:lnTo>
                  <a:cubicBezTo>
                    <a:pt x="1356" y="206"/>
                    <a:pt x="1327" y="103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15"/>
          <p:cNvSpPr/>
          <p:nvPr/>
        </p:nvSpPr>
        <p:spPr>
          <a:xfrm flipH="1">
            <a:off x="0" y="0"/>
            <a:ext cx="4561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3" name="Google Shape;123;p15"/>
          <p:cNvCxnSpPr/>
          <p:nvPr/>
        </p:nvCxnSpPr>
        <p:spPr>
          <a:xfrm>
            <a:off x="4561800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Google Shape;124;p15"/>
          <p:cNvSpPr txBox="1">
            <a:spLocks noGrp="1"/>
          </p:cNvSpPr>
          <p:nvPr>
            <p:ph type="subTitle" idx="1"/>
          </p:nvPr>
        </p:nvSpPr>
        <p:spPr>
          <a:xfrm>
            <a:off x="713225" y="2122675"/>
            <a:ext cx="3383400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aleway Thin"/>
              <a:buAutoNum type="arabicPeriod"/>
              <a:defRPr sz="1600"/>
            </a:lvl1pPr>
            <a:lvl2pPr lvl="1" rtl="0">
              <a:spcBef>
                <a:spcPts val="1000"/>
              </a:spcBef>
              <a:spcAft>
                <a:spcPts val="0"/>
              </a:spcAft>
              <a:buSzPts val="1600"/>
              <a:buAutoNum type="alphaLcPeriod"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383400" cy="126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6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7"/>
          <p:cNvGrpSpPr/>
          <p:nvPr/>
        </p:nvGrpSpPr>
        <p:grpSpPr>
          <a:xfrm rot="10800000">
            <a:off x="-1" y="45"/>
            <a:ext cx="9143999" cy="5143442"/>
            <a:chOff x="1599575" y="2987725"/>
            <a:chExt cx="4328725" cy="2485475"/>
          </a:xfrm>
        </p:grpSpPr>
        <p:sp>
          <p:nvSpPr>
            <p:cNvPr id="137" name="Google Shape;137;p17"/>
            <p:cNvSpPr/>
            <p:nvPr/>
          </p:nvSpPr>
          <p:spPr>
            <a:xfrm>
              <a:off x="1599575" y="2987725"/>
              <a:ext cx="1846600" cy="2485475"/>
            </a:xfrm>
            <a:custGeom>
              <a:avLst/>
              <a:gdLst/>
              <a:ahLst/>
              <a:cxnLst/>
              <a:rect l="l" t="t" r="r" b="b"/>
              <a:pathLst>
                <a:path w="73864" h="99419" extrusionOk="0">
                  <a:moveTo>
                    <a:pt x="10729" y="693"/>
                  </a:moveTo>
                  <a:lnTo>
                    <a:pt x="20190" y="8254"/>
                  </a:lnTo>
                  <a:lnTo>
                    <a:pt x="11304" y="11746"/>
                  </a:lnTo>
                  <a:cubicBezTo>
                    <a:pt x="11184" y="11654"/>
                    <a:pt x="11042" y="11597"/>
                    <a:pt x="10886" y="11597"/>
                  </a:cubicBezTo>
                  <a:cubicBezTo>
                    <a:pt x="10868" y="11597"/>
                    <a:pt x="10850" y="11597"/>
                    <a:pt x="10832" y="11599"/>
                  </a:cubicBezTo>
                  <a:cubicBezTo>
                    <a:pt x="10813" y="11597"/>
                    <a:pt x="10794" y="11596"/>
                    <a:pt x="10776" y="11596"/>
                  </a:cubicBezTo>
                  <a:cubicBezTo>
                    <a:pt x="10648" y="11596"/>
                    <a:pt x="10522" y="11640"/>
                    <a:pt x="10419" y="11717"/>
                  </a:cubicBezTo>
                  <a:lnTo>
                    <a:pt x="5217" y="8769"/>
                  </a:lnTo>
                  <a:lnTo>
                    <a:pt x="9771" y="1076"/>
                  </a:lnTo>
                  <a:cubicBezTo>
                    <a:pt x="9845" y="1106"/>
                    <a:pt x="9948" y="1121"/>
                    <a:pt x="10036" y="1121"/>
                  </a:cubicBezTo>
                  <a:cubicBezTo>
                    <a:pt x="10331" y="1106"/>
                    <a:pt x="10596" y="944"/>
                    <a:pt x="10729" y="693"/>
                  </a:cubicBezTo>
                  <a:close/>
                  <a:moveTo>
                    <a:pt x="47985" y="546"/>
                  </a:moveTo>
                  <a:cubicBezTo>
                    <a:pt x="48124" y="741"/>
                    <a:pt x="48342" y="857"/>
                    <a:pt x="48576" y="857"/>
                  </a:cubicBezTo>
                  <a:cubicBezTo>
                    <a:pt x="48590" y="857"/>
                    <a:pt x="48604" y="856"/>
                    <a:pt x="48618" y="855"/>
                  </a:cubicBezTo>
                  <a:cubicBezTo>
                    <a:pt x="48677" y="855"/>
                    <a:pt x="48751" y="855"/>
                    <a:pt x="48810" y="826"/>
                  </a:cubicBezTo>
                  <a:lnTo>
                    <a:pt x="57284" y="10435"/>
                  </a:lnTo>
                  <a:lnTo>
                    <a:pt x="53157" y="13191"/>
                  </a:lnTo>
                  <a:cubicBezTo>
                    <a:pt x="53052" y="13111"/>
                    <a:pt x="52910" y="13056"/>
                    <a:pt x="52776" y="13056"/>
                  </a:cubicBezTo>
                  <a:cubicBezTo>
                    <a:pt x="52761" y="13056"/>
                    <a:pt x="52745" y="13056"/>
                    <a:pt x="52730" y="13058"/>
                  </a:cubicBezTo>
                  <a:cubicBezTo>
                    <a:pt x="52671" y="13058"/>
                    <a:pt x="52627" y="13058"/>
                    <a:pt x="52583" y="13073"/>
                  </a:cubicBezTo>
                  <a:lnTo>
                    <a:pt x="44639" y="3287"/>
                  </a:lnTo>
                  <a:lnTo>
                    <a:pt x="47985" y="546"/>
                  </a:lnTo>
                  <a:close/>
                  <a:moveTo>
                    <a:pt x="40940" y="516"/>
                  </a:moveTo>
                  <a:lnTo>
                    <a:pt x="28001" y="13972"/>
                  </a:lnTo>
                  <a:lnTo>
                    <a:pt x="20986" y="8371"/>
                  </a:lnTo>
                  <a:lnTo>
                    <a:pt x="40940" y="516"/>
                  </a:lnTo>
                  <a:close/>
                  <a:moveTo>
                    <a:pt x="72596" y="738"/>
                  </a:moveTo>
                  <a:cubicBezTo>
                    <a:pt x="72655" y="841"/>
                    <a:pt x="72729" y="929"/>
                    <a:pt x="72832" y="1003"/>
                  </a:cubicBezTo>
                  <a:lnTo>
                    <a:pt x="62427" y="14428"/>
                  </a:lnTo>
                  <a:cubicBezTo>
                    <a:pt x="62339" y="14384"/>
                    <a:pt x="62236" y="14370"/>
                    <a:pt x="62133" y="14370"/>
                  </a:cubicBezTo>
                  <a:cubicBezTo>
                    <a:pt x="61897" y="14370"/>
                    <a:pt x="61676" y="14473"/>
                    <a:pt x="61528" y="14650"/>
                  </a:cubicBezTo>
                  <a:lnTo>
                    <a:pt x="57888" y="10508"/>
                  </a:lnTo>
                  <a:lnTo>
                    <a:pt x="72596" y="738"/>
                  </a:lnTo>
                  <a:close/>
                  <a:moveTo>
                    <a:pt x="41279" y="738"/>
                  </a:moveTo>
                  <a:cubicBezTo>
                    <a:pt x="41412" y="811"/>
                    <a:pt x="41559" y="855"/>
                    <a:pt x="41721" y="855"/>
                  </a:cubicBezTo>
                  <a:cubicBezTo>
                    <a:pt x="41839" y="855"/>
                    <a:pt x="41972" y="826"/>
                    <a:pt x="42090" y="767"/>
                  </a:cubicBezTo>
                  <a:lnTo>
                    <a:pt x="44079" y="3228"/>
                  </a:lnTo>
                  <a:lnTo>
                    <a:pt x="29828" y="14885"/>
                  </a:lnTo>
                  <a:cubicBezTo>
                    <a:pt x="29681" y="14723"/>
                    <a:pt x="29475" y="14635"/>
                    <a:pt x="29254" y="14635"/>
                  </a:cubicBezTo>
                  <a:cubicBezTo>
                    <a:pt x="29136" y="14635"/>
                    <a:pt x="29033" y="14664"/>
                    <a:pt x="28929" y="14709"/>
                  </a:cubicBezTo>
                  <a:lnTo>
                    <a:pt x="28310" y="14222"/>
                  </a:lnTo>
                  <a:lnTo>
                    <a:pt x="41279" y="738"/>
                  </a:lnTo>
                  <a:close/>
                  <a:moveTo>
                    <a:pt x="5011" y="9108"/>
                  </a:moveTo>
                  <a:lnTo>
                    <a:pt x="10154" y="12012"/>
                  </a:lnTo>
                  <a:cubicBezTo>
                    <a:pt x="10125" y="12085"/>
                    <a:pt x="10095" y="12144"/>
                    <a:pt x="10080" y="12218"/>
                  </a:cubicBezTo>
                  <a:lnTo>
                    <a:pt x="1076" y="15770"/>
                  </a:lnTo>
                  <a:lnTo>
                    <a:pt x="5011" y="9108"/>
                  </a:lnTo>
                  <a:close/>
                  <a:moveTo>
                    <a:pt x="20544" y="8534"/>
                  </a:moveTo>
                  <a:lnTo>
                    <a:pt x="27721" y="14252"/>
                  </a:lnTo>
                  <a:lnTo>
                    <a:pt x="23403" y="18761"/>
                  </a:lnTo>
                  <a:cubicBezTo>
                    <a:pt x="23359" y="18761"/>
                    <a:pt x="23329" y="18747"/>
                    <a:pt x="23300" y="18747"/>
                  </a:cubicBezTo>
                  <a:cubicBezTo>
                    <a:pt x="23182" y="18747"/>
                    <a:pt x="23064" y="18776"/>
                    <a:pt x="22961" y="18820"/>
                  </a:cubicBezTo>
                  <a:lnTo>
                    <a:pt x="11598" y="12380"/>
                  </a:lnTo>
                  <a:cubicBezTo>
                    <a:pt x="11598" y="12277"/>
                    <a:pt x="11584" y="12174"/>
                    <a:pt x="11539" y="12071"/>
                  </a:cubicBezTo>
                  <a:lnTo>
                    <a:pt x="20544" y="8534"/>
                  </a:lnTo>
                  <a:close/>
                  <a:moveTo>
                    <a:pt x="28030" y="14502"/>
                  </a:moveTo>
                  <a:lnTo>
                    <a:pt x="28620" y="14974"/>
                  </a:lnTo>
                  <a:cubicBezTo>
                    <a:pt x="28458" y="15239"/>
                    <a:pt x="28443" y="15593"/>
                    <a:pt x="28605" y="15873"/>
                  </a:cubicBezTo>
                  <a:lnTo>
                    <a:pt x="24169" y="19513"/>
                  </a:lnTo>
                  <a:lnTo>
                    <a:pt x="24051" y="19454"/>
                  </a:lnTo>
                  <a:cubicBezTo>
                    <a:pt x="24037" y="19248"/>
                    <a:pt x="23933" y="19056"/>
                    <a:pt x="23786" y="18923"/>
                  </a:cubicBezTo>
                  <a:lnTo>
                    <a:pt x="28030" y="14502"/>
                  </a:lnTo>
                  <a:close/>
                  <a:moveTo>
                    <a:pt x="57549" y="10729"/>
                  </a:moveTo>
                  <a:lnTo>
                    <a:pt x="61366" y="15062"/>
                  </a:lnTo>
                  <a:cubicBezTo>
                    <a:pt x="61351" y="15269"/>
                    <a:pt x="61396" y="15475"/>
                    <a:pt x="61499" y="15637"/>
                  </a:cubicBezTo>
                  <a:lnTo>
                    <a:pt x="58153" y="19955"/>
                  </a:lnTo>
                  <a:lnTo>
                    <a:pt x="53437" y="14134"/>
                  </a:lnTo>
                  <a:cubicBezTo>
                    <a:pt x="53511" y="13927"/>
                    <a:pt x="53496" y="13692"/>
                    <a:pt x="53408" y="13485"/>
                  </a:cubicBezTo>
                  <a:lnTo>
                    <a:pt x="57549" y="10729"/>
                  </a:lnTo>
                  <a:close/>
                  <a:moveTo>
                    <a:pt x="44330" y="3538"/>
                  </a:moveTo>
                  <a:lnTo>
                    <a:pt x="52200" y="13250"/>
                  </a:lnTo>
                  <a:cubicBezTo>
                    <a:pt x="52008" y="13441"/>
                    <a:pt x="51920" y="13706"/>
                    <a:pt x="51964" y="13986"/>
                  </a:cubicBezTo>
                  <a:lnTo>
                    <a:pt x="38892" y="22681"/>
                  </a:lnTo>
                  <a:lnTo>
                    <a:pt x="30020" y="15593"/>
                  </a:lnTo>
                  <a:cubicBezTo>
                    <a:pt x="30035" y="15475"/>
                    <a:pt x="30035" y="15357"/>
                    <a:pt x="30005" y="15254"/>
                  </a:cubicBezTo>
                  <a:lnTo>
                    <a:pt x="44330" y="3538"/>
                  </a:lnTo>
                  <a:close/>
                  <a:moveTo>
                    <a:pt x="22695" y="20058"/>
                  </a:moveTo>
                  <a:cubicBezTo>
                    <a:pt x="22813" y="20206"/>
                    <a:pt x="22975" y="20294"/>
                    <a:pt x="23167" y="20323"/>
                  </a:cubicBezTo>
                  <a:lnTo>
                    <a:pt x="19733" y="23124"/>
                  </a:lnTo>
                  <a:lnTo>
                    <a:pt x="19733" y="23124"/>
                  </a:lnTo>
                  <a:lnTo>
                    <a:pt x="22695" y="20058"/>
                  </a:lnTo>
                  <a:close/>
                  <a:moveTo>
                    <a:pt x="29858" y="15961"/>
                  </a:moveTo>
                  <a:lnTo>
                    <a:pt x="38553" y="22902"/>
                  </a:lnTo>
                  <a:lnTo>
                    <a:pt x="35340" y="25054"/>
                  </a:lnTo>
                  <a:cubicBezTo>
                    <a:pt x="35207" y="24921"/>
                    <a:pt x="35016" y="24848"/>
                    <a:pt x="34824" y="24848"/>
                  </a:cubicBezTo>
                  <a:cubicBezTo>
                    <a:pt x="34559" y="24848"/>
                    <a:pt x="34323" y="24980"/>
                    <a:pt x="34176" y="25201"/>
                  </a:cubicBezTo>
                  <a:lnTo>
                    <a:pt x="24538" y="19734"/>
                  </a:lnTo>
                  <a:lnTo>
                    <a:pt x="28900" y="16153"/>
                  </a:lnTo>
                  <a:cubicBezTo>
                    <a:pt x="29018" y="16197"/>
                    <a:pt x="29136" y="16226"/>
                    <a:pt x="29254" y="16226"/>
                  </a:cubicBezTo>
                  <a:cubicBezTo>
                    <a:pt x="29268" y="16227"/>
                    <a:pt x="29283" y="16228"/>
                    <a:pt x="29298" y="16228"/>
                  </a:cubicBezTo>
                  <a:cubicBezTo>
                    <a:pt x="29517" y="16228"/>
                    <a:pt x="29720" y="16127"/>
                    <a:pt x="29858" y="15961"/>
                  </a:cubicBezTo>
                  <a:close/>
                  <a:moveTo>
                    <a:pt x="38892" y="23168"/>
                  </a:moveTo>
                  <a:lnTo>
                    <a:pt x="47189" y="29785"/>
                  </a:lnTo>
                  <a:lnTo>
                    <a:pt x="35591" y="25806"/>
                  </a:lnTo>
                  <a:cubicBezTo>
                    <a:pt x="35605" y="25658"/>
                    <a:pt x="35605" y="25511"/>
                    <a:pt x="35561" y="25378"/>
                  </a:cubicBezTo>
                  <a:lnTo>
                    <a:pt x="38892" y="23168"/>
                  </a:lnTo>
                  <a:close/>
                  <a:moveTo>
                    <a:pt x="52126" y="14355"/>
                  </a:moveTo>
                  <a:cubicBezTo>
                    <a:pt x="52264" y="14534"/>
                    <a:pt x="52467" y="14636"/>
                    <a:pt x="52686" y="14636"/>
                  </a:cubicBezTo>
                  <a:cubicBezTo>
                    <a:pt x="52700" y="14636"/>
                    <a:pt x="52715" y="14636"/>
                    <a:pt x="52730" y="14635"/>
                  </a:cubicBezTo>
                  <a:cubicBezTo>
                    <a:pt x="52748" y="14636"/>
                    <a:pt x="52766" y="14637"/>
                    <a:pt x="52784" y="14637"/>
                  </a:cubicBezTo>
                  <a:cubicBezTo>
                    <a:pt x="52942" y="14637"/>
                    <a:pt x="53097" y="14579"/>
                    <a:pt x="53216" y="14473"/>
                  </a:cubicBezTo>
                  <a:lnTo>
                    <a:pt x="57918" y="20279"/>
                  </a:lnTo>
                  <a:lnTo>
                    <a:pt x="49989" y="30536"/>
                  </a:lnTo>
                  <a:cubicBezTo>
                    <a:pt x="49873" y="30459"/>
                    <a:pt x="49735" y="30416"/>
                    <a:pt x="49594" y="30416"/>
                  </a:cubicBezTo>
                  <a:cubicBezTo>
                    <a:pt x="49576" y="30416"/>
                    <a:pt x="49558" y="30416"/>
                    <a:pt x="49541" y="30418"/>
                  </a:cubicBezTo>
                  <a:lnTo>
                    <a:pt x="49541" y="30418"/>
                  </a:lnTo>
                  <a:cubicBezTo>
                    <a:pt x="49522" y="30416"/>
                    <a:pt x="49503" y="30415"/>
                    <a:pt x="49484" y="30415"/>
                  </a:cubicBezTo>
                  <a:cubicBezTo>
                    <a:pt x="49388" y="30415"/>
                    <a:pt x="49293" y="30441"/>
                    <a:pt x="49208" y="30477"/>
                  </a:cubicBezTo>
                  <a:lnTo>
                    <a:pt x="48309" y="30168"/>
                  </a:lnTo>
                  <a:lnTo>
                    <a:pt x="39231" y="22932"/>
                  </a:lnTo>
                  <a:lnTo>
                    <a:pt x="52126" y="14355"/>
                  </a:lnTo>
                  <a:close/>
                  <a:moveTo>
                    <a:pt x="24199" y="19984"/>
                  </a:moveTo>
                  <a:lnTo>
                    <a:pt x="34058" y="25585"/>
                  </a:lnTo>
                  <a:cubicBezTo>
                    <a:pt x="34058" y="25614"/>
                    <a:pt x="34058" y="25644"/>
                    <a:pt x="34058" y="25688"/>
                  </a:cubicBezTo>
                  <a:lnTo>
                    <a:pt x="11038" y="32261"/>
                  </a:lnTo>
                  <a:lnTo>
                    <a:pt x="11009" y="32202"/>
                  </a:lnTo>
                  <a:lnTo>
                    <a:pt x="17420" y="25540"/>
                  </a:lnTo>
                  <a:lnTo>
                    <a:pt x="24199" y="19984"/>
                  </a:lnTo>
                  <a:close/>
                  <a:moveTo>
                    <a:pt x="14826" y="27648"/>
                  </a:moveTo>
                  <a:lnTo>
                    <a:pt x="10758" y="31892"/>
                  </a:lnTo>
                  <a:cubicBezTo>
                    <a:pt x="10626" y="31789"/>
                    <a:pt x="10463" y="31745"/>
                    <a:pt x="10301" y="31745"/>
                  </a:cubicBezTo>
                  <a:cubicBezTo>
                    <a:pt x="9727" y="31745"/>
                    <a:pt x="9476" y="32246"/>
                    <a:pt x="9550" y="32688"/>
                  </a:cubicBezTo>
                  <a:lnTo>
                    <a:pt x="8931" y="32865"/>
                  </a:lnTo>
                  <a:cubicBezTo>
                    <a:pt x="8946" y="32732"/>
                    <a:pt x="8946" y="32600"/>
                    <a:pt x="8931" y="32482"/>
                  </a:cubicBezTo>
                  <a:lnTo>
                    <a:pt x="14826" y="27648"/>
                  </a:lnTo>
                  <a:close/>
                  <a:moveTo>
                    <a:pt x="9609" y="33086"/>
                  </a:moveTo>
                  <a:lnTo>
                    <a:pt x="9329" y="33381"/>
                  </a:lnTo>
                  <a:lnTo>
                    <a:pt x="9093" y="33233"/>
                  </a:lnTo>
                  <a:lnTo>
                    <a:pt x="9609" y="33086"/>
                  </a:lnTo>
                  <a:close/>
                  <a:moveTo>
                    <a:pt x="61808" y="15887"/>
                  </a:moveTo>
                  <a:cubicBezTo>
                    <a:pt x="61911" y="15932"/>
                    <a:pt x="62015" y="15961"/>
                    <a:pt x="62133" y="15961"/>
                  </a:cubicBezTo>
                  <a:lnTo>
                    <a:pt x="62162" y="15961"/>
                  </a:lnTo>
                  <a:lnTo>
                    <a:pt x="73230" y="28517"/>
                  </a:lnTo>
                  <a:cubicBezTo>
                    <a:pt x="73009" y="28783"/>
                    <a:pt x="72964" y="29136"/>
                    <a:pt x="73097" y="29446"/>
                  </a:cubicBezTo>
                  <a:lnTo>
                    <a:pt x="69162" y="33528"/>
                  </a:lnTo>
                  <a:lnTo>
                    <a:pt x="58419" y="20264"/>
                  </a:lnTo>
                  <a:lnTo>
                    <a:pt x="61808" y="15887"/>
                  </a:lnTo>
                  <a:close/>
                  <a:moveTo>
                    <a:pt x="58168" y="20589"/>
                  </a:moveTo>
                  <a:lnTo>
                    <a:pt x="68882" y="33823"/>
                  </a:lnTo>
                  <a:lnTo>
                    <a:pt x="66406" y="36402"/>
                  </a:lnTo>
                  <a:lnTo>
                    <a:pt x="50239" y="30846"/>
                  </a:lnTo>
                  <a:lnTo>
                    <a:pt x="58168" y="20589"/>
                  </a:lnTo>
                  <a:close/>
                  <a:moveTo>
                    <a:pt x="69133" y="34132"/>
                  </a:moveTo>
                  <a:lnTo>
                    <a:pt x="72743" y="38568"/>
                  </a:lnTo>
                  <a:lnTo>
                    <a:pt x="66819" y="36549"/>
                  </a:lnTo>
                  <a:lnTo>
                    <a:pt x="69133" y="34132"/>
                  </a:lnTo>
                  <a:close/>
                  <a:moveTo>
                    <a:pt x="35429" y="26174"/>
                  </a:moveTo>
                  <a:lnTo>
                    <a:pt x="48117" y="30536"/>
                  </a:lnTo>
                  <a:lnTo>
                    <a:pt x="48795" y="31067"/>
                  </a:lnTo>
                  <a:cubicBezTo>
                    <a:pt x="48751" y="31317"/>
                    <a:pt x="48810" y="31568"/>
                    <a:pt x="48972" y="31774"/>
                  </a:cubicBezTo>
                  <a:lnTo>
                    <a:pt x="48987" y="31774"/>
                  </a:lnTo>
                  <a:lnTo>
                    <a:pt x="43077" y="38612"/>
                  </a:lnTo>
                  <a:lnTo>
                    <a:pt x="35296" y="26292"/>
                  </a:lnTo>
                  <a:cubicBezTo>
                    <a:pt x="35340" y="26263"/>
                    <a:pt x="35384" y="26218"/>
                    <a:pt x="35429" y="26174"/>
                  </a:cubicBezTo>
                  <a:close/>
                  <a:moveTo>
                    <a:pt x="34117" y="26086"/>
                  </a:moveTo>
                  <a:lnTo>
                    <a:pt x="21472" y="40735"/>
                  </a:lnTo>
                  <a:lnTo>
                    <a:pt x="9682" y="33587"/>
                  </a:lnTo>
                  <a:lnTo>
                    <a:pt x="9992" y="33263"/>
                  </a:lnTo>
                  <a:cubicBezTo>
                    <a:pt x="10095" y="33307"/>
                    <a:pt x="10213" y="33322"/>
                    <a:pt x="10316" y="33322"/>
                  </a:cubicBezTo>
                  <a:cubicBezTo>
                    <a:pt x="10326" y="33322"/>
                    <a:pt x="10335" y="33322"/>
                    <a:pt x="10345" y="33322"/>
                  </a:cubicBezTo>
                  <a:cubicBezTo>
                    <a:pt x="10716" y="33322"/>
                    <a:pt x="11039" y="33046"/>
                    <a:pt x="11068" y="32659"/>
                  </a:cubicBezTo>
                  <a:lnTo>
                    <a:pt x="34117" y="26086"/>
                  </a:lnTo>
                  <a:close/>
                  <a:moveTo>
                    <a:pt x="50298" y="31288"/>
                  </a:moveTo>
                  <a:lnTo>
                    <a:pt x="66097" y="36711"/>
                  </a:lnTo>
                  <a:lnTo>
                    <a:pt x="61027" y="41987"/>
                  </a:lnTo>
                  <a:cubicBezTo>
                    <a:pt x="60895" y="41869"/>
                    <a:pt x="60718" y="41810"/>
                    <a:pt x="60541" y="41810"/>
                  </a:cubicBezTo>
                  <a:cubicBezTo>
                    <a:pt x="60379" y="41810"/>
                    <a:pt x="60231" y="41855"/>
                    <a:pt x="60099" y="41943"/>
                  </a:cubicBezTo>
                  <a:lnTo>
                    <a:pt x="50122" y="31730"/>
                  </a:lnTo>
                  <a:cubicBezTo>
                    <a:pt x="50225" y="31597"/>
                    <a:pt x="50284" y="31450"/>
                    <a:pt x="50298" y="31288"/>
                  </a:cubicBezTo>
                  <a:close/>
                  <a:moveTo>
                    <a:pt x="66509" y="36859"/>
                  </a:moveTo>
                  <a:lnTo>
                    <a:pt x="72773" y="39010"/>
                  </a:lnTo>
                  <a:cubicBezTo>
                    <a:pt x="72788" y="39055"/>
                    <a:pt x="72788" y="39114"/>
                    <a:pt x="72802" y="39158"/>
                  </a:cubicBezTo>
                  <a:lnTo>
                    <a:pt x="64225" y="46173"/>
                  </a:lnTo>
                  <a:lnTo>
                    <a:pt x="61175" y="43063"/>
                  </a:lnTo>
                  <a:cubicBezTo>
                    <a:pt x="61307" y="42827"/>
                    <a:pt x="61337" y="42562"/>
                    <a:pt x="61263" y="42326"/>
                  </a:cubicBezTo>
                  <a:lnTo>
                    <a:pt x="66509" y="36859"/>
                  </a:lnTo>
                  <a:close/>
                  <a:moveTo>
                    <a:pt x="34426" y="26336"/>
                  </a:moveTo>
                  <a:cubicBezTo>
                    <a:pt x="34529" y="26400"/>
                    <a:pt x="34643" y="26442"/>
                    <a:pt x="34768" y="26442"/>
                  </a:cubicBezTo>
                  <a:cubicBezTo>
                    <a:pt x="34786" y="26442"/>
                    <a:pt x="34805" y="26441"/>
                    <a:pt x="34824" y="26439"/>
                  </a:cubicBezTo>
                  <a:lnTo>
                    <a:pt x="34913" y="26439"/>
                  </a:lnTo>
                  <a:lnTo>
                    <a:pt x="42812" y="38922"/>
                  </a:lnTo>
                  <a:lnTo>
                    <a:pt x="34456" y="48604"/>
                  </a:lnTo>
                  <a:lnTo>
                    <a:pt x="21811" y="40941"/>
                  </a:lnTo>
                  <a:lnTo>
                    <a:pt x="34426" y="26336"/>
                  </a:lnTo>
                  <a:close/>
                  <a:moveTo>
                    <a:pt x="72581" y="39850"/>
                  </a:moveTo>
                  <a:lnTo>
                    <a:pt x="67099" y="49120"/>
                  </a:lnTo>
                  <a:lnTo>
                    <a:pt x="64505" y="46453"/>
                  </a:lnTo>
                  <a:lnTo>
                    <a:pt x="72581" y="39850"/>
                  </a:lnTo>
                  <a:close/>
                  <a:moveTo>
                    <a:pt x="9402" y="33896"/>
                  </a:moveTo>
                  <a:lnTo>
                    <a:pt x="21207" y="41059"/>
                  </a:lnTo>
                  <a:lnTo>
                    <a:pt x="13249" y="50284"/>
                  </a:lnTo>
                  <a:lnTo>
                    <a:pt x="1371" y="43078"/>
                  </a:lnTo>
                  <a:cubicBezTo>
                    <a:pt x="1430" y="42827"/>
                    <a:pt x="1371" y="42562"/>
                    <a:pt x="1238" y="42356"/>
                  </a:cubicBezTo>
                  <a:lnTo>
                    <a:pt x="9402" y="33896"/>
                  </a:lnTo>
                  <a:close/>
                  <a:moveTo>
                    <a:pt x="49797" y="31951"/>
                  </a:moveTo>
                  <a:lnTo>
                    <a:pt x="59848" y="42253"/>
                  </a:lnTo>
                  <a:cubicBezTo>
                    <a:pt x="59716" y="42533"/>
                    <a:pt x="59760" y="42872"/>
                    <a:pt x="59937" y="43122"/>
                  </a:cubicBezTo>
                  <a:lnTo>
                    <a:pt x="51463" y="51920"/>
                  </a:lnTo>
                  <a:lnTo>
                    <a:pt x="43298" y="38966"/>
                  </a:lnTo>
                  <a:lnTo>
                    <a:pt x="49326" y="31966"/>
                  </a:lnTo>
                  <a:cubicBezTo>
                    <a:pt x="49385" y="31981"/>
                    <a:pt x="49458" y="31995"/>
                    <a:pt x="49532" y="31995"/>
                  </a:cubicBezTo>
                  <a:cubicBezTo>
                    <a:pt x="49621" y="31995"/>
                    <a:pt x="49709" y="31981"/>
                    <a:pt x="49797" y="31951"/>
                  </a:cubicBezTo>
                  <a:close/>
                  <a:moveTo>
                    <a:pt x="60880" y="43328"/>
                  </a:moveTo>
                  <a:lnTo>
                    <a:pt x="63930" y="46423"/>
                  </a:lnTo>
                  <a:lnTo>
                    <a:pt x="53423" y="55015"/>
                  </a:lnTo>
                  <a:lnTo>
                    <a:pt x="51684" y="52274"/>
                  </a:lnTo>
                  <a:lnTo>
                    <a:pt x="60261" y="43358"/>
                  </a:lnTo>
                  <a:cubicBezTo>
                    <a:pt x="60349" y="43387"/>
                    <a:pt x="60438" y="43402"/>
                    <a:pt x="60541" y="43402"/>
                  </a:cubicBezTo>
                  <a:cubicBezTo>
                    <a:pt x="60659" y="43402"/>
                    <a:pt x="60777" y="43387"/>
                    <a:pt x="60880" y="43328"/>
                  </a:cubicBezTo>
                  <a:close/>
                  <a:moveTo>
                    <a:pt x="43033" y="39290"/>
                  </a:moveTo>
                  <a:lnTo>
                    <a:pt x="51197" y="52215"/>
                  </a:lnTo>
                  <a:lnTo>
                    <a:pt x="47646" y="55899"/>
                  </a:lnTo>
                  <a:cubicBezTo>
                    <a:pt x="47526" y="55793"/>
                    <a:pt x="47372" y="55735"/>
                    <a:pt x="47213" y="55735"/>
                  </a:cubicBezTo>
                  <a:cubicBezTo>
                    <a:pt x="47195" y="55735"/>
                    <a:pt x="47177" y="55736"/>
                    <a:pt x="47159" y="55737"/>
                  </a:cubicBezTo>
                  <a:cubicBezTo>
                    <a:pt x="47145" y="55736"/>
                    <a:pt x="47130" y="55736"/>
                    <a:pt x="47115" y="55736"/>
                  </a:cubicBezTo>
                  <a:cubicBezTo>
                    <a:pt x="46924" y="55736"/>
                    <a:pt x="46736" y="55823"/>
                    <a:pt x="46599" y="55973"/>
                  </a:cubicBezTo>
                  <a:lnTo>
                    <a:pt x="34810" y="48825"/>
                  </a:lnTo>
                  <a:lnTo>
                    <a:pt x="43033" y="39290"/>
                  </a:lnTo>
                  <a:close/>
                  <a:moveTo>
                    <a:pt x="51404" y="52569"/>
                  </a:moveTo>
                  <a:lnTo>
                    <a:pt x="53099" y="55266"/>
                  </a:lnTo>
                  <a:lnTo>
                    <a:pt x="49842" y="57933"/>
                  </a:lnTo>
                  <a:lnTo>
                    <a:pt x="47896" y="56754"/>
                  </a:lnTo>
                  <a:cubicBezTo>
                    <a:pt x="47940" y="56577"/>
                    <a:pt x="47940" y="56400"/>
                    <a:pt x="47882" y="56238"/>
                  </a:cubicBezTo>
                  <a:lnTo>
                    <a:pt x="51404" y="52569"/>
                  </a:lnTo>
                  <a:close/>
                  <a:moveTo>
                    <a:pt x="21561" y="41265"/>
                  </a:moveTo>
                  <a:lnTo>
                    <a:pt x="34191" y="48914"/>
                  </a:lnTo>
                  <a:lnTo>
                    <a:pt x="26232" y="58154"/>
                  </a:lnTo>
                  <a:lnTo>
                    <a:pt x="13588" y="50491"/>
                  </a:lnTo>
                  <a:lnTo>
                    <a:pt x="21561" y="41265"/>
                  </a:lnTo>
                  <a:close/>
                  <a:moveTo>
                    <a:pt x="67187" y="49783"/>
                  </a:moveTo>
                  <a:lnTo>
                    <a:pt x="73097" y="55826"/>
                  </a:lnTo>
                  <a:cubicBezTo>
                    <a:pt x="72964" y="55988"/>
                    <a:pt x="72891" y="56194"/>
                    <a:pt x="72891" y="56400"/>
                  </a:cubicBezTo>
                  <a:lnTo>
                    <a:pt x="61307" y="59716"/>
                  </a:lnTo>
                  <a:lnTo>
                    <a:pt x="67187" y="49783"/>
                  </a:lnTo>
                  <a:close/>
                  <a:moveTo>
                    <a:pt x="64196" y="46703"/>
                  </a:moveTo>
                  <a:lnTo>
                    <a:pt x="66893" y="49474"/>
                  </a:lnTo>
                  <a:lnTo>
                    <a:pt x="60747" y="59864"/>
                  </a:lnTo>
                  <a:lnTo>
                    <a:pt x="57137" y="60895"/>
                  </a:lnTo>
                  <a:lnTo>
                    <a:pt x="53629" y="55339"/>
                  </a:lnTo>
                  <a:lnTo>
                    <a:pt x="64196" y="46703"/>
                  </a:lnTo>
                  <a:close/>
                  <a:moveTo>
                    <a:pt x="53305" y="55605"/>
                  </a:moveTo>
                  <a:lnTo>
                    <a:pt x="56739" y="61013"/>
                  </a:lnTo>
                  <a:lnTo>
                    <a:pt x="56223" y="61161"/>
                  </a:lnTo>
                  <a:cubicBezTo>
                    <a:pt x="56085" y="61009"/>
                    <a:pt x="55882" y="60909"/>
                    <a:pt x="55675" y="60909"/>
                  </a:cubicBezTo>
                  <a:cubicBezTo>
                    <a:pt x="55661" y="60909"/>
                    <a:pt x="55647" y="60909"/>
                    <a:pt x="55633" y="60910"/>
                  </a:cubicBezTo>
                  <a:cubicBezTo>
                    <a:pt x="55618" y="60909"/>
                    <a:pt x="55603" y="60908"/>
                    <a:pt x="55588" y="60908"/>
                  </a:cubicBezTo>
                  <a:cubicBezTo>
                    <a:pt x="55397" y="60908"/>
                    <a:pt x="55210" y="60994"/>
                    <a:pt x="55073" y="61131"/>
                  </a:cubicBezTo>
                  <a:lnTo>
                    <a:pt x="50195" y="58154"/>
                  </a:lnTo>
                  <a:lnTo>
                    <a:pt x="53305" y="55605"/>
                  </a:lnTo>
                  <a:close/>
                  <a:moveTo>
                    <a:pt x="56945" y="61367"/>
                  </a:moveTo>
                  <a:lnTo>
                    <a:pt x="57859" y="62811"/>
                  </a:lnTo>
                  <a:lnTo>
                    <a:pt x="56370" y="61897"/>
                  </a:lnTo>
                  <a:cubicBezTo>
                    <a:pt x="56400" y="61780"/>
                    <a:pt x="56400" y="61662"/>
                    <a:pt x="56385" y="61529"/>
                  </a:cubicBezTo>
                  <a:lnTo>
                    <a:pt x="56945" y="61367"/>
                  </a:lnTo>
                  <a:close/>
                  <a:moveTo>
                    <a:pt x="60452" y="60365"/>
                  </a:moveTo>
                  <a:lnTo>
                    <a:pt x="58713" y="63327"/>
                  </a:lnTo>
                  <a:lnTo>
                    <a:pt x="58625" y="63268"/>
                  </a:lnTo>
                  <a:lnTo>
                    <a:pt x="57358" y="61249"/>
                  </a:lnTo>
                  <a:lnTo>
                    <a:pt x="60452" y="60365"/>
                  </a:lnTo>
                  <a:close/>
                  <a:moveTo>
                    <a:pt x="49886" y="58419"/>
                  </a:moveTo>
                  <a:lnTo>
                    <a:pt x="54896" y="61470"/>
                  </a:lnTo>
                  <a:cubicBezTo>
                    <a:pt x="54882" y="61500"/>
                    <a:pt x="54882" y="61514"/>
                    <a:pt x="54882" y="61544"/>
                  </a:cubicBezTo>
                  <a:lnTo>
                    <a:pt x="41309" y="65420"/>
                  </a:lnTo>
                  <a:lnTo>
                    <a:pt x="49886" y="58419"/>
                  </a:lnTo>
                  <a:close/>
                  <a:moveTo>
                    <a:pt x="34544" y="49120"/>
                  </a:moveTo>
                  <a:lnTo>
                    <a:pt x="46423" y="56327"/>
                  </a:lnTo>
                  <a:cubicBezTo>
                    <a:pt x="46364" y="56562"/>
                    <a:pt x="46408" y="56828"/>
                    <a:pt x="46555" y="57034"/>
                  </a:cubicBezTo>
                  <a:lnTo>
                    <a:pt x="38391" y="65523"/>
                  </a:lnTo>
                  <a:lnTo>
                    <a:pt x="26586" y="58360"/>
                  </a:lnTo>
                  <a:lnTo>
                    <a:pt x="34544" y="49120"/>
                  </a:lnTo>
                  <a:close/>
                  <a:moveTo>
                    <a:pt x="47690" y="57108"/>
                  </a:moveTo>
                  <a:lnTo>
                    <a:pt x="49517" y="58213"/>
                  </a:lnTo>
                  <a:lnTo>
                    <a:pt x="40351" y="65700"/>
                  </a:lnTo>
                  <a:lnTo>
                    <a:pt x="39467" y="65950"/>
                  </a:lnTo>
                  <a:cubicBezTo>
                    <a:pt x="39393" y="65950"/>
                    <a:pt x="39334" y="65980"/>
                    <a:pt x="39275" y="65994"/>
                  </a:cubicBezTo>
                  <a:lnTo>
                    <a:pt x="39201" y="66024"/>
                  </a:lnTo>
                  <a:lnTo>
                    <a:pt x="38744" y="65729"/>
                  </a:lnTo>
                  <a:lnTo>
                    <a:pt x="46879" y="57270"/>
                  </a:lnTo>
                  <a:cubicBezTo>
                    <a:pt x="46968" y="57299"/>
                    <a:pt x="47071" y="57314"/>
                    <a:pt x="47159" y="57314"/>
                  </a:cubicBezTo>
                  <a:cubicBezTo>
                    <a:pt x="47366" y="57314"/>
                    <a:pt x="47557" y="57240"/>
                    <a:pt x="47690" y="57108"/>
                  </a:cubicBezTo>
                  <a:close/>
                  <a:moveTo>
                    <a:pt x="38464" y="66024"/>
                  </a:moveTo>
                  <a:lnTo>
                    <a:pt x="38700" y="66171"/>
                  </a:lnTo>
                  <a:lnTo>
                    <a:pt x="38184" y="66319"/>
                  </a:lnTo>
                  <a:lnTo>
                    <a:pt x="38464" y="66024"/>
                  </a:lnTo>
                  <a:close/>
                  <a:moveTo>
                    <a:pt x="38862" y="66525"/>
                  </a:moveTo>
                  <a:lnTo>
                    <a:pt x="38862" y="66525"/>
                  </a:lnTo>
                  <a:cubicBezTo>
                    <a:pt x="38818" y="66658"/>
                    <a:pt x="38818" y="66790"/>
                    <a:pt x="38848" y="66923"/>
                  </a:cubicBezTo>
                  <a:lnTo>
                    <a:pt x="32938" y="71757"/>
                  </a:lnTo>
                  <a:lnTo>
                    <a:pt x="37020" y="67512"/>
                  </a:lnTo>
                  <a:cubicBezTo>
                    <a:pt x="37153" y="67601"/>
                    <a:pt x="37315" y="67660"/>
                    <a:pt x="37477" y="67660"/>
                  </a:cubicBezTo>
                  <a:cubicBezTo>
                    <a:pt x="38052" y="67660"/>
                    <a:pt x="38302" y="67144"/>
                    <a:pt x="38229" y="66702"/>
                  </a:cubicBezTo>
                  <a:lnTo>
                    <a:pt x="38862" y="66525"/>
                  </a:lnTo>
                  <a:close/>
                  <a:moveTo>
                    <a:pt x="13323" y="50785"/>
                  </a:moveTo>
                  <a:lnTo>
                    <a:pt x="25967" y="58449"/>
                  </a:lnTo>
                  <a:lnTo>
                    <a:pt x="13352" y="73068"/>
                  </a:lnTo>
                  <a:cubicBezTo>
                    <a:pt x="13234" y="72995"/>
                    <a:pt x="13101" y="72965"/>
                    <a:pt x="12954" y="72965"/>
                  </a:cubicBezTo>
                  <a:lnTo>
                    <a:pt x="12866" y="72965"/>
                  </a:lnTo>
                  <a:lnTo>
                    <a:pt x="4981" y="60468"/>
                  </a:lnTo>
                  <a:lnTo>
                    <a:pt x="13323" y="50785"/>
                  </a:lnTo>
                  <a:close/>
                  <a:moveTo>
                    <a:pt x="26306" y="58670"/>
                  </a:moveTo>
                  <a:lnTo>
                    <a:pt x="38096" y="65818"/>
                  </a:lnTo>
                  <a:lnTo>
                    <a:pt x="37786" y="66142"/>
                  </a:lnTo>
                  <a:cubicBezTo>
                    <a:pt x="37683" y="66098"/>
                    <a:pt x="37580" y="66068"/>
                    <a:pt x="37462" y="66068"/>
                  </a:cubicBezTo>
                  <a:cubicBezTo>
                    <a:pt x="37079" y="66068"/>
                    <a:pt x="36755" y="66348"/>
                    <a:pt x="36711" y="66731"/>
                  </a:cubicBezTo>
                  <a:lnTo>
                    <a:pt x="13676" y="73319"/>
                  </a:lnTo>
                  <a:lnTo>
                    <a:pt x="26306" y="58670"/>
                  </a:lnTo>
                  <a:close/>
                  <a:moveTo>
                    <a:pt x="54911" y="61942"/>
                  </a:moveTo>
                  <a:cubicBezTo>
                    <a:pt x="54983" y="62270"/>
                    <a:pt x="55275" y="62488"/>
                    <a:pt x="55615" y="62488"/>
                  </a:cubicBezTo>
                  <a:cubicBezTo>
                    <a:pt x="55626" y="62488"/>
                    <a:pt x="55637" y="62487"/>
                    <a:pt x="55648" y="62487"/>
                  </a:cubicBezTo>
                  <a:cubicBezTo>
                    <a:pt x="55854" y="62487"/>
                    <a:pt x="56046" y="62413"/>
                    <a:pt x="56193" y="62251"/>
                  </a:cubicBezTo>
                  <a:lnTo>
                    <a:pt x="58345" y="63563"/>
                  </a:lnTo>
                  <a:cubicBezTo>
                    <a:pt x="58212" y="63740"/>
                    <a:pt x="58153" y="63975"/>
                    <a:pt x="58198" y="64196"/>
                  </a:cubicBezTo>
                  <a:lnTo>
                    <a:pt x="52686" y="73525"/>
                  </a:lnTo>
                  <a:cubicBezTo>
                    <a:pt x="52612" y="73496"/>
                    <a:pt x="52524" y="73496"/>
                    <a:pt x="52450" y="73496"/>
                  </a:cubicBezTo>
                  <a:cubicBezTo>
                    <a:pt x="52435" y="73495"/>
                    <a:pt x="52420" y="73494"/>
                    <a:pt x="52405" y="73494"/>
                  </a:cubicBezTo>
                  <a:cubicBezTo>
                    <a:pt x="52216" y="73494"/>
                    <a:pt x="52041" y="73580"/>
                    <a:pt x="51905" y="73717"/>
                  </a:cubicBezTo>
                  <a:lnTo>
                    <a:pt x="40365" y="66717"/>
                  </a:lnTo>
                  <a:cubicBezTo>
                    <a:pt x="40365" y="66569"/>
                    <a:pt x="40321" y="66422"/>
                    <a:pt x="40248" y="66289"/>
                  </a:cubicBezTo>
                  <a:lnTo>
                    <a:pt x="40542" y="66053"/>
                  </a:lnTo>
                  <a:lnTo>
                    <a:pt x="54911" y="61942"/>
                  </a:lnTo>
                  <a:close/>
                  <a:moveTo>
                    <a:pt x="59671" y="64359"/>
                  </a:moveTo>
                  <a:lnTo>
                    <a:pt x="59671" y="64373"/>
                  </a:lnTo>
                  <a:lnTo>
                    <a:pt x="72979" y="72449"/>
                  </a:lnTo>
                  <a:cubicBezTo>
                    <a:pt x="72920" y="72582"/>
                    <a:pt x="72891" y="72744"/>
                    <a:pt x="72905" y="72906"/>
                  </a:cubicBezTo>
                  <a:lnTo>
                    <a:pt x="66333" y="75485"/>
                  </a:lnTo>
                  <a:lnTo>
                    <a:pt x="59509" y="64653"/>
                  </a:lnTo>
                  <a:cubicBezTo>
                    <a:pt x="59583" y="64565"/>
                    <a:pt x="59627" y="64476"/>
                    <a:pt x="59671" y="64359"/>
                  </a:cubicBezTo>
                  <a:close/>
                  <a:moveTo>
                    <a:pt x="604" y="69605"/>
                  </a:moveTo>
                  <a:lnTo>
                    <a:pt x="12202" y="73599"/>
                  </a:lnTo>
                  <a:cubicBezTo>
                    <a:pt x="12173" y="73731"/>
                    <a:pt x="12188" y="73879"/>
                    <a:pt x="12232" y="74026"/>
                  </a:cubicBezTo>
                  <a:lnTo>
                    <a:pt x="8916" y="76237"/>
                  </a:lnTo>
                  <a:lnTo>
                    <a:pt x="604" y="69605"/>
                  </a:lnTo>
                  <a:close/>
                  <a:moveTo>
                    <a:pt x="58404" y="64653"/>
                  </a:moveTo>
                  <a:cubicBezTo>
                    <a:pt x="58537" y="64801"/>
                    <a:pt x="58743" y="64889"/>
                    <a:pt x="58949" y="64889"/>
                  </a:cubicBezTo>
                  <a:cubicBezTo>
                    <a:pt x="59023" y="64889"/>
                    <a:pt x="59082" y="64874"/>
                    <a:pt x="59156" y="64860"/>
                  </a:cubicBezTo>
                  <a:lnTo>
                    <a:pt x="65964" y="75633"/>
                  </a:lnTo>
                  <a:lnTo>
                    <a:pt x="59347" y="78241"/>
                  </a:lnTo>
                  <a:lnTo>
                    <a:pt x="53202" y="74498"/>
                  </a:lnTo>
                  <a:cubicBezTo>
                    <a:pt x="53261" y="74233"/>
                    <a:pt x="53202" y="73938"/>
                    <a:pt x="53025" y="73731"/>
                  </a:cubicBezTo>
                  <a:lnTo>
                    <a:pt x="58404" y="64653"/>
                  </a:lnTo>
                  <a:close/>
                  <a:moveTo>
                    <a:pt x="28045" y="76281"/>
                  </a:moveTo>
                  <a:lnTo>
                    <a:pt x="25083" y="79346"/>
                  </a:lnTo>
                  <a:cubicBezTo>
                    <a:pt x="24965" y="79199"/>
                    <a:pt x="24803" y="79096"/>
                    <a:pt x="24611" y="79081"/>
                  </a:cubicBezTo>
                  <a:lnTo>
                    <a:pt x="28045" y="76281"/>
                  </a:lnTo>
                  <a:close/>
                  <a:moveTo>
                    <a:pt x="36740" y="67144"/>
                  </a:moveTo>
                  <a:cubicBezTo>
                    <a:pt x="36740" y="67159"/>
                    <a:pt x="36755" y="67173"/>
                    <a:pt x="36770" y="67203"/>
                  </a:cubicBezTo>
                  <a:lnTo>
                    <a:pt x="30359" y="73864"/>
                  </a:lnTo>
                  <a:lnTo>
                    <a:pt x="23580" y="79405"/>
                  </a:lnTo>
                  <a:lnTo>
                    <a:pt x="13720" y="73820"/>
                  </a:lnTo>
                  <a:cubicBezTo>
                    <a:pt x="13720" y="73776"/>
                    <a:pt x="13720" y="73746"/>
                    <a:pt x="13720" y="73717"/>
                  </a:cubicBezTo>
                  <a:lnTo>
                    <a:pt x="36740" y="67144"/>
                  </a:lnTo>
                  <a:close/>
                  <a:moveTo>
                    <a:pt x="73023" y="73289"/>
                  </a:moveTo>
                  <a:cubicBezTo>
                    <a:pt x="73068" y="73363"/>
                    <a:pt x="73127" y="73422"/>
                    <a:pt x="73200" y="73481"/>
                  </a:cubicBezTo>
                  <a:lnTo>
                    <a:pt x="69310" y="80201"/>
                  </a:lnTo>
                  <a:lnTo>
                    <a:pt x="66554" y="75824"/>
                  </a:lnTo>
                  <a:lnTo>
                    <a:pt x="73023" y="73289"/>
                  </a:lnTo>
                  <a:close/>
                  <a:moveTo>
                    <a:pt x="53010" y="74852"/>
                  </a:moveTo>
                  <a:lnTo>
                    <a:pt x="58890" y="78418"/>
                  </a:lnTo>
                  <a:lnTo>
                    <a:pt x="47631" y="82839"/>
                  </a:lnTo>
                  <a:lnTo>
                    <a:pt x="52244" y="75058"/>
                  </a:lnTo>
                  <a:cubicBezTo>
                    <a:pt x="52303" y="75073"/>
                    <a:pt x="52376" y="75087"/>
                    <a:pt x="52450" y="75087"/>
                  </a:cubicBezTo>
                  <a:cubicBezTo>
                    <a:pt x="52656" y="75087"/>
                    <a:pt x="52863" y="75014"/>
                    <a:pt x="53010" y="74852"/>
                  </a:cubicBezTo>
                  <a:close/>
                  <a:moveTo>
                    <a:pt x="66171" y="75972"/>
                  </a:moveTo>
                  <a:lnTo>
                    <a:pt x="69089" y="80584"/>
                  </a:lnTo>
                  <a:lnTo>
                    <a:pt x="67571" y="83222"/>
                  </a:lnTo>
                  <a:lnTo>
                    <a:pt x="59775" y="78492"/>
                  </a:lnTo>
                  <a:lnTo>
                    <a:pt x="66171" y="75972"/>
                  </a:lnTo>
                  <a:close/>
                  <a:moveTo>
                    <a:pt x="13603" y="74203"/>
                  </a:moveTo>
                  <a:lnTo>
                    <a:pt x="23241" y="79671"/>
                  </a:lnTo>
                  <a:lnTo>
                    <a:pt x="18878" y="83237"/>
                  </a:lnTo>
                  <a:cubicBezTo>
                    <a:pt x="18775" y="83193"/>
                    <a:pt x="18643" y="83163"/>
                    <a:pt x="18525" y="83163"/>
                  </a:cubicBezTo>
                  <a:cubicBezTo>
                    <a:pt x="18510" y="83162"/>
                    <a:pt x="18495" y="83162"/>
                    <a:pt x="18480" y="83162"/>
                  </a:cubicBezTo>
                  <a:cubicBezTo>
                    <a:pt x="18261" y="83162"/>
                    <a:pt x="18060" y="83263"/>
                    <a:pt x="17935" y="83429"/>
                  </a:cubicBezTo>
                  <a:lnTo>
                    <a:pt x="9226" y="76502"/>
                  </a:lnTo>
                  <a:lnTo>
                    <a:pt x="12438" y="74365"/>
                  </a:lnTo>
                  <a:cubicBezTo>
                    <a:pt x="12573" y="74473"/>
                    <a:pt x="12733" y="74544"/>
                    <a:pt x="12905" y="74544"/>
                  </a:cubicBezTo>
                  <a:cubicBezTo>
                    <a:pt x="12922" y="74544"/>
                    <a:pt x="12938" y="74543"/>
                    <a:pt x="12954" y="74542"/>
                  </a:cubicBezTo>
                  <a:cubicBezTo>
                    <a:pt x="12967" y="74543"/>
                    <a:pt x="12981" y="74543"/>
                    <a:pt x="12994" y="74543"/>
                  </a:cubicBezTo>
                  <a:cubicBezTo>
                    <a:pt x="13243" y="74543"/>
                    <a:pt x="13463" y="74413"/>
                    <a:pt x="13603" y="74203"/>
                  </a:cubicBezTo>
                  <a:close/>
                  <a:moveTo>
                    <a:pt x="23624" y="79892"/>
                  </a:moveTo>
                  <a:lnTo>
                    <a:pt x="23727" y="79951"/>
                  </a:lnTo>
                  <a:cubicBezTo>
                    <a:pt x="23742" y="80157"/>
                    <a:pt x="23845" y="80349"/>
                    <a:pt x="23992" y="80481"/>
                  </a:cubicBezTo>
                  <a:lnTo>
                    <a:pt x="19748" y="84902"/>
                  </a:lnTo>
                  <a:lnTo>
                    <a:pt x="19159" y="84431"/>
                  </a:lnTo>
                  <a:cubicBezTo>
                    <a:pt x="19335" y="84151"/>
                    <a:pt x="19335" y="83812"/>
                    <a:pt x="19173" y="83517"/>
                  </a:cubicBezTo>
                  <a:lnTo>
                    <a:pt x="23624" y="79892"/>
                  </a:lnTo>
                  <a:close/>
                  <a:moveTo>
                    <a:pt x="69324" y="80968"/>
                  </a:moveTo>
                  <a:lnTo>
                    <a:pt x="72714" y="86332"/>
                  </a:lnTo>
                  <a:lnTo>
                    <a:pt x="67910" y="83429"/>
                  </a:lnTo>
                  <a:lnTo>
                    <a:pt x="69324" y="80968"/>
                  </a:lnTo>
                  <a:close/>
                  <a:moveTo>
                    <a:pt x="40277" y="67129"/>
                  </a:moveTo>
                  <a:lnTo>
                    <a:pt x="51713" y="74070"/>
                  </a:lnTo>
                  <a:cubicBezTo>
                    <a:pt x="51640" y="74350"/>
                    <a:pt x="51713" y="74645"/>
                    <a:pt x="51905" y="74852"/>
                  </a:cubicBezTo>
                  <a:lnTo>
                    <a:pt x="47027" y="83075"/>
                  </a:lnTo>
                  <a:lnTo>
                    <a:pt x="37683" y="86759"/>
                  </a:lnTo>
                  <a:cubicBezTo>
                    <a:pt x="37598" y="86431"/>
                    <a:pt x="37305" y="86213"/>
                    <a:pt x="36978" y="86213"/>
                  </a:cubicBezTo>
                  <a:cubicBezTo>
                    <a:pt x="36968" y="86213"/>
                    <a:pt x="36957" y="86214"/>
                    <a:pt x="36946" y="86214"/>
                  </a:cubicBezTo>
                  <a:cubicBezTo>
                    <a:pt x="36934" y="86213"/>
                    <a:pt x="36922" y="86213"/>
                    <a:pt x="36909" y="86213"/>
                  </a:cubicBezTo>
                  <a:cubicBezTo>
                    <a:pt x="36630" y="86213"/>
                    <a:pt x="36381" y="86372"/>
                    <a:pt x="36269" y="86612"/>
                  </a:cubicBezTo>
                  <a:lnTo>
                    <a:pt x="25127" y="80304"/>
                  </a:lnTo>
                  <a:cubicBezTo>
                    <a:pt x="25230" y="80127"/>
                    <a:pt x="25260" y="79951"/>
                    <a:pt x="25245" y="79759"/>
                  </a:cubicBezTo>
                  <a:lnTo>
                    <a:pt x="30624" y="74159"/>
                  </a:lnTo>
                  <a:lnTo>
                    <a:pt x="39024" y="67291"/>
                  </a:lnTo>
                  <a:cubicBezTo>
                    <a:pt x="39161" y="67442"/>
                    <a:pt x="39349" y="67529"/>
                    <a:pt x="39552" y="67529"/>
                  </a:cubicBezTo>
                  <a:cubicBezTo>
                    <a:pt x="39567" y="67529"/>
                    <a:pt x="39583" y="67528"/>
                    <a:pt x="39599" y="67527"/>
                  </a:cubicBezTo>
                  <a:cubicBezTo>
                    <a:pt x="39612" y="67528"/>
                    <a:pt x="39625" y="67528"/>
                    <a:pt x="39637" y="67528"/>
                  </a:cubicBezTo>
                  <a:cubicBezTo>
                    <a:pt x="39903" y="67528"/>
                    <a:pt x="40151" y="67382"/>
                    <a:pt x="40277" y="67129"/>
                  </a:cubicBezTo>
                  <a:close/>
                  <a:moveTo>
                    <a:pt x="46703" y="83635"/>
                  </a:moveTo>
                  <a:lnTo>
                    <a:pt x="42768" y="90296"/>
                  </a:lnTo>
                  <a:lnTo>
                    <a:pt x="37624" y="87378"/>
                  </a:lnTo>
                  <a:cubicBezTo>
                    <a:pt x="37669" y="87319"/>
                    <a:pt x="37683" y="87246"/>
                    <a:pt x="37698" y="87172"/>
                  </a:cubicBezTo>
                  <a:lnTo>
                    <a:pt x="46703" y="83635"/>
                  </a:lnTo>
                  <a:close/>
                  <a:moveTo>
                    <a:pt x="24832" y="80570"/>
                  </a:moveTo>
                  <a:lnTo>
                    <a:pt x="36180" y="87010"/>
                  </a:lnTo>
                  <a:cubicBezTo>
                    <a:pt x="36180" y="87128"/>
                    <a:pt x="36195" y="87231"/>
                    <a:pt x="36239" y="87319"/>
                  </a:cubicBezTo>
                  <a:lnTo>
                    <a:pt x="27235" y="90871"/>
                  </a:lnTo>
                  <a:lnTo>
                    <a:pt x="20057" y="85138"/>
                  </a:lnTo>
                  <a:lnTo>
                    <a:pt x="24390" y="80643"/>
                  </a:lnTo>
                  <a:lnTo>
                    <a:pt x="24493" y="80643"/>
                  </a:lnTo>
                  <a:cubicBezTo>
                    <a:pt x="24611" y="80643"/>
                    <a:pt x="24714" y="80614"/>
                    <a:pt x="24832" y="80570"/>
                  </a:cubicBezTo>
                  <a:close/>
                  <a:moveTo>
                    <a:pt x="17965" y="84519"/>
                  </a:moveTo>
                  <a:cubicBezTo>
                    <a:pt x="18088" y="84670"/>
                    <a:pt x="18274" y="84757"/>
                    <a:pt x="18477" y="84757"/>
                  </a:cubicBezTo>
                  <a:cubicBezTo>
                    <a:pt x="18493" y="84757"/>
                    <a:pt x="18509" y="84756"/>
                    <a:pt x="18525" y="84755"/>
                  </a:cubicBezTo>
                  <a:cubicBezTo>
                    <a:pt x="18643" y="84755"/>
                    <a:pt x="18746" y="84740"/>
                    <a:pt x="18864" y="84696"/>
                  </a:cubicBezTo>
                  <a:lnTo>
                    <a:pt x="19468" y="85182"/>
                  </a:lnTo>
                  <a:lnTo>
                    <a:pt x="6499" y="98667"/>
                  </a:lnTo>
                  <a:cubicBezTo>
                    <a:pt x="6383" y="98590"/>
                    <a:pt x="6256" y="98546"/>
                    <a:pt x="6118" y="98546"/>
                  </a:cubicBezTo>
                  <a:cubicBezTo>
                    <a:pt x="6098" y="98546"/>
                    <a:pt x="6078" y="98547"/>
                    <a:pt x="6057" y="98549"/>
                  </a:cubicBezTo>
                  <a:cubicBezTo>
                    <a:pt x="5939" y="98549"/>
                    <a:pt x="5807" y="98579"/>
                    <a:pt x="5689" y="98638"/>
                  </a:cubicBezTo>
                  <a:lnTo>
                    <a:pt x="3699" y="96176"/>
                  </a:lnTo>
                  <a:lnTo>
                    <a:pt x="17965" y="84519"/>
                  </a:lnTo>
                  <a:close/>
                  <a:moveTo>
                    <a:pt x="36475" y="87644"/>
                  </a:moveTo>
                  <a:cubicBezTo>
                    <a:pt x="36607" y="87747"/>
                    <a:pt x="36770" y="87806"/>
                    <a:pt x="36946" y="87806"/>
                  </a:cubicBezTo>
                  <a:cubicBezTo>
                    <a:pt x="37094" y="87806"/>
                    <a:pt x="37241" y="87761"/>
                    <a:pt x="37359" y="87688"/>
                  </a:cubicBezTo>
                  <a:lnTo>
                    <a:pt x="42561" y="90635"/>
                  </a:lnTo>
                  <a:lnTo>
                    <a:pt x="38022" y="98328"/>
                  </a:lnTo>
                  <a:cubicBezTo>
                    <a:pt x="37956" y="98295"/>
                    <a:pt x="37881" y="98278"/>
                    <a:pt x="37811" y="98278"/>
                  </a:cubicBezTo>
                  <a:cubicBezTo>
                    <a:pt x="37787" y="98278"/>
                    <a:pt x="37764" y="98280"/>
                    <a:pt x="37742" y="98284"/>
                  </a:cubicBezTo>
                  <a:cubicBezTo>
                    <a:pt x="37448" y="98284"/>
                    <a:pt x="37182" y="98446"/>
                    <a:pt x="37050" y="98697"/>
                  </a:cubicBezTo>
                  <a:lnTo>
                    <a:pt x="27588" y="91151"/>
                  </a:lnTo>
                  <a:lnTo>
                    <a:pt x="36475" y="87644"/>
                  </a:lnTo>
                  <a:close/>
                  <a:moveTo>
                    <a:pt x="59303" y="78668"/>
                  </a:moveTo>
                  <a:lnTo>
                    <a:pt x="67364" y="83561"/>
                  </a:lnTo>
                  <a:lnTo>
                    <a:pt x="58669" y="98579"/>
                  </a:lnTo>
                  <a:cubicBezTo>
                    <a:pt x="58581" y="98564"/>
                    <a:pt x="58507" y="98549"/>
                    <a:pt x="58419" y="98549"/>
                  </a:cubicBezTo>
                  <a:cubicBezTo>
                    <a:pt x="58404" y="98548"/>
                    <a:pt x="58389" y="98548"/>
                    <a:pt x="58374" y="98548"/>
                  </a:cubicBezTo>
                  <a:cubicBezTo>
                    <a:pt x="58155" y="98548"/>
                    <a:pt x="57953" y="98650"/>
                    <a:pt x="57814" y="98829"/>
                  </a:cubicBezTo>
                  <a:lnTo>
                    <a:pt x="43107" y="90488"/>
                  </a:lnTo>
                  <a:lnTo>
                    <a:pt x="47307" y="83399"/>
                  </a:lnTo>
                  <a:lnTo>
                    <a:pt x="59303" y="78668"/>
                  </a:lnTo>
                  <a:close/>
                  <a:moveTo>
                    <a:pt x="19777" y="85433"/>
                  </a:moveTo>
                  <a:lnTo>
                    <a:pt x="26807" y="91048"/>
                  </a:lnTo>
                  <a:lnTo>
                    <a:pt x="6838" y="98888"/>
                  </a:lnTo>
                  <a:lnTo>
                    <a:pt x="19777" y="85433"/>
                  </a:lnTo>
                  <a:close/>
                  <a:moveTo>
                    <a:pt x="9270" y="1"/>
                  </a:moveTo>
                  <a:cubicBezTo>
                    <a:pt x="9255" y="60"/>
                    <a:pt x="9240" y="119"/>
                    <a:pt x="9240" y="192"/>
                  </a:cubicBezTo>
                  <a:lnTo>
                    <a:pt x="9240" y="325"/>
                  </a:lnTo>
                  <a:cubicBezTo>
                    <a:pt x="9240" y="516"/>
                    <a:pt x="9314" y="693"/>
                    <a:pt x="9447" y="841"/>
                  </a:cubicBezTo>
                  <a:lnTo>
                    <a:pt x="4878" y="8563"/>
                  </a:lnTo>
                  <a:lnTo>
                    <a:pt x="0" y="5807"/>
                  </a:lnTo>
                  <a:lnTo>
                    <a:pt x="0" y="6264"/>
                  </a:lnTo>
                  <a:lnTo>
                    <a:pt x="4672" y="8902"/>
                  </a:lnTo>
                  <a:lnTo>
                    <a:pt x="472" y="16005"/>
                  </a:lnTo>
                  <a:lnTo>
                    <a:pt x="0" y="16182"/>
                  </a:lnTo>
                  <a:lnTo>
                    <a:pt x="0" y="16610"/>
                  </a:lnTo>
                  <a:lnTo>
                    <a:pt x="147" y="16551"/>
                  </a:lnTo>
                  <a:lnTo>
                    <a:pt x="0" y="16801"/>
                  </a:lnTo>
                  <a:lnTo>
                    <a:pt x="0" y="17582"/>
                  </a:lnTo>
                  <a:lnTo>
                    <a:pt x="752" y="16315"/>
                  </a:lnTo>
                  <a:lnTo>
                    <a:pt x="10110" y="12631"/>
                  </a:lnTo>
                  <a:cubicBezTo>
                    <a:pt x="10181" y="12959"/>
                    <a:pt x="10474" y="13177"/>
                    <a:pt x="10813" y="13177"/>
                  </a:cubicBezTo>
                  <a:cubicBezTo>
                    <a:pt x="10824" y="13177"/>
                    <a:pt x="10836" y="13176"/>
                    <a:pt x="10847" y="13176"/>
                  </a:cubicBezTo>
                  <a:cubicBezTo>
                    <a:pt x="11127" y="13176"/>
                    <a:pt x="11392" y="13028"/>
                    <a:pt x="11510" y="12778"/>
                  </a:cubicBezTo>
                  <a:lnTo>
                    <a:pt x="22651" y="19100"/>
                  </a:lnTo>
                  <a:cubicBezTo>
                    <a:pt x="22548" y="19262"/>
                    <a:pt x="22519" y="19454"/>
                    <a:pt x="22533" y="19646"/>
                  </a:cubicBezTo>
                  <a:lnTo>
                    <a:pt x="17154" y="25246"/>
                  </a:lnTo>
                  <a:lnTo>
                    <a:pt x="8754" y="32113"/>
                  </a:lnTo>
                  <a:cubicBezTo>
                    <a:pt x="8617" y="31963"/>
                    <a:pt x="8430" y="31876"/>
                    <a:pt x="8239" y="31876"/>
                  </a:cubicBezTo>
                  <a:cubicBezTo>
                    <a:pt x="8224" y="31876"/>
                    <a:pt x="8209" y="31876"/>
                    <a:pt x="8194" y="31877"/>
                  </a:cubicBezTo>
                  <a:cubicBezTo>
                    <a:pt x="8180" y="31877"/>
                    <a:pt x="8167" y="31876"/>
                    <a:pt x="8154" y="31876"/>
                  </a:cubicBezTo>
                  <a:cubicBezTo>
                    <a:pt x="7877" y="31876"/>
                    <a:pt x="7643" y="32022"/>
                    <a:pt x="7516" y="32275"/>
                  </a:cubicBezTo>
                  <a:lnTo>
                    <a:pt x="0" y="27722"/>
                  </a:lnTo>
                  <a:lnTo>
                    <a:pt x="0" y="28178"/>
                  </a:lnTo>
                  <a:lnTo>
                    <a:pt x="7413" y="32673"/>
                  </a:lnTo>
                  <a:cubicBezTo>
                    <a:pt x="7413" y="32821"/>
                    <a:pt x="7457" y="32968"/>
                    <a:pt x="7531" y="33101"/>
                  </a:cubicBezTo>
                  <a:lnTo>
                    <a:pt x="7236" y="33336"/>
                  </a:lnTo>
                  <a:lnTo>
                    <a:pt x="0" y="35414"/>
                  </a:lnTo>
                  <a:lnTo>
                    <a:pt x="0" y="35827"/>
                  </a:lnTo>
                  <a:lnTo>
                    <a:pt x="6470" y="33985"/>
                  </a:lnTo>
                  <a:lnTo>
                    <a:pt x="0" y="39276"/>
                  </a:lnTo>
                  <a:lnTo>
                    <a:pt x="0" y="39791"/>
                  </a:lnTo>
                  <a:lnTo>
                    <a:pt x="7428" y="33705"/>
                  </a:lnTo>
                  <a:lnTo>
                    <a:pt x="8312" y="33454"/>
                  </a:lnTo>
                  <a:cubicBezTo>
                    <a:pt x="8371" y="33440"/>
                    <a:pt x="8444" y="33425"/>
                    <a:pt x="8503" y="33395"/>
                  </a:cubicBezTo>
                  <a:lnTo>
                    <a:pt x="8562" y="33381"/>
                  </a:lnTo>
                  <a:lnTo>
                    <a:pt x="9049" y="33675"/>
                  </a:lnTo>
                  <a:lnTo>
                    <a:pt x="914" y="42135"/>
                  </a:lnTo>
                  <a:cubicBezTo>
                    <a:pt x="811" y="42090"/>
                    <a:pt x="722" y="42076"/>
                    <a:pt x="634" y="42076"/>
                  </a:cubicBezTo>
                  <a:cubicBezTo>
                    <a:pt x="427" y="42076"/>
                    <a:pt x="221" y="42149"/>
                    <a:pt x="88" y="42297"/>
                  </a:cubicBezTo>
                  <a:lnTo>
                    <a:pt x="0" y="42238"/>
                  </a:lnTo>
                  <a:lnTo>
                    <a:pt x="0" y="43638"/>
                  </a:lnTo>
                  <a:lnTo>
                    <a:pt x="133" y="43505"/>
                  </a:lnTo>
                  <a:cubicBezTo>
                    <a:pt x="267" y="43600"/>
                    <a:pt x="414" y="43669"/>
                    <a:pt x="585" y="43669"/>
                  </a:cubicBezTo>
                  <a:cubicBezTo>
                    <a:pt x="601" y="43669"/>
                    <a:pt x="617" y="43669"/>
                    <a:pt x="634" y="43667"/>
                  </a:cubicBezTo>
                  <a:cubicBezTo>
                    <a:pt x="649" y="43668"/>
                    <a:pt x="663" y="43669"/>
                    <a:pt x="678" y="43669"/>
                  </a:cubicBezTo>
                  <a:cubicBezTo>
                    <a:pt x="870" y="43669"/>
                    <a:pt x="1057" y="43582"/>
                    <a:pt x="1194" y="43432"/>
                  </a:cubicBezTo>
                  <a:lnTo>
                    <a:pt x="12984" y="50579"/>
                  </a:lnTo>
                  <a:lnTo>
                    <a:pt x="4760" y="60114"/>
                  </a:lnTo>
                  <a:lnTo>
                    <a:pt x="0" y="52569"/>
                  </a:lnTo>
                  <a:lnTo>
                    <a:pt x="0" y="53320"/>
                  </a:lnTo>
                  <a:lnTo>
                    <a:pt x="4480" y="60424"/>
                  </a:lnTo>
                  <a:lnTo>
                    <a:pt x="0" y="65641"/>
                  </a:lnTo>
                  <a:lnTo>
                    <a:pt x="0" y="66245"/>
                  </a:lnTo>
                  <a:lnTo>
                    <a:pt x="4716" y="60792"/>
                  </a:lnTo>
                  <a:lnTo>
                    <a:pt x="12483" y="73113"/>
                  </a:lnTo>
                  <a:cubicBezTo>
                    <a:pt x="12438" y="73142"/>
                    <a:pt x="12394" y="73186"/>
                    <a:pt x="12365" y="73230"/>
                  </a:cubicBezTo>
                  <a:lnTo>
                    <a:pt x="0" y="68986"/>
                  </a:lnTo>
                  <a:lnTo>
                    <a:pt x="0" y="69635"/>
                  </a:lnTo>
                  <a:lnTo>
                    <a:pt x="8548" y="76458"/>
                  </a:lnTo>
                  <a:lnTo>
                    <a:pt x="0" y="82161"/>
                  </a:lnTo>
                  <a:lnTo>
                    <a:pt x="0" y="82633"/>
                  </a:lnTo>
                  <a:lnTo>
                    <a:pt x="8887" y="76723"/>
                  </a:lnTo>
                  <a:lnTo>
                    <a:pt x="17773" y="83812"/>
                  </a:lnTo>
                  <a:cubicBezTo>
                    <a:pt x="17744" y="83930"/>
                    <a:pt x="17758" y="84033"/>
                    <a:pt x="17773" y="84151"/>
                  </a:cubicBezTo>
                  <a:lnTo>
                    <a:pt x="3449" y="95852"/>
                  </a:lnTo>
                  <a:lnTo>
                    <a:pt x="0" y="91608"/>
                  </a:lnTo>
                  <a:lnTo>
                    <a:pt x="0" y="92242"/>
                  </a:lnTo>
                  <a:lnTo>
                    <a:pt x="3139" y="96117"/>
                  </a:lnTo>
                  <a:lnTo>
                    <a:pt x="0" y="98697"/>
                  </a:lnTo>
                  <a:lnTo>
                    <a:pt x="0" y="99198"/>
                  </a:lnTo>
                  <a:lnTo>
                    <a:pt x="3390" y="96442"/>
                  </a:lnTo>
                  <a:lnTo>
                    <a:pt x="5409" y="98918"/>
                  </a:lnTo>
                  <a:cubicBezTo>
                    <a:pt x="5320" y="99080"/>
                    <a:pt x="5291" y="99242"/>
                    <a:pt x="5291" y="99419"/>
                  </a:cubicBezTo>
                  <a:lnTo>
                    <a:pt x="6823" y="99419"/>
                  </a:lnTo>
                  <a:lnTo>
                    <a:pt x="6823" y="99330"/>
                  </a:lnTo>
                  <a:lnTo>
                    <a:pt x="27146" y="91328"/>
                  </a:lnTo>
                  <a:lnTo>
                    <a:pt x="36932" y="99139"/>
                  </a:lnTo>
                  <a:lnTo>
                    <a:pt x="36932" y="99212"/>
                  </a:lnTo>
                  <a:cubicBezTo>
                    <a:pt x="36932" y="99286"/>
                    <a:pt x="36946" y="99345"/>
                    <a:pt x="36961" y="99419"/>
                  </a:cubicBezTo>
                  <a:lnTo>
                    <a:pt x="38509" y="99419"/>
                  </a:lnTo>
                  <a:cubicBezTo>
                    <a:pt x="38523" y="99345"/>
                    <a:pt x="38523" y="99286"/>
                    <a:pt x="38523" y="99212"/>
                  </a:cubicBezTo>
                  <a:lnTo>
                    <a:pt x="38523" y="99094"/>
                  </a:lnTo>
                  <a:cubicBezTo>
                    <a:pt x="38523" y="98903"/>
                    <a:pt x="38450" y="98711"/>
                    <a:pt x="38332" y="98579"/>
                  </a:cubicBezTo>
                  <a:lnTo>
                    <a:pt x="42900" y="90842"/>
                  </a:lnTo>
                  <a:lnTo>
                    <a:pt x="57652" y="99212"/>
                  </a:lnTo>
                  <a:cubicBezTo>
                    <a:pt x="57652" y="99286"/>
                    <a:pt x="57652" y="99345"/>
                    <a:pt x="57652" y="99419"/>
                  </a:cubicBezTo>
                  <a:lnTo>
                    <a:pt x="59185" y="99419"/>
                  </a:lnTo>
                  <a:cubicBezTo>
                    <a:pt x="59200" y="99198"/>
                    <a:pt x="59141" y="98977"/>
                    <a:pt x="58993" y="98814"/>
                  </a:cubicBezTo>
                  <a:lnTo>
                    <a:pt x="67703" y="83782"/>
                  </a:lnTo>
                  <a:lnTo>
                    <a:pt x="73230" y="87128"/>
                  </a:lnTo>
                  <a:cubicBezTo>
                    <a:pt x="73274" y="87142"/>
                    <a:pt x="73303" y="87157"/>
                    <a:pt x="73348" y="87157"/>
                  </a:cubicBezTo>
                  <a:cubicBezTo>
                    <a:pt x="73466" y="87231"/>
                    <a:pt x="73613" y="87290"/>
                    <a:pt x="73760" y="87290"/>
                  </a:cubicBezTo>
                  <a:lnTo>
                    <a:pt x="73863" y="87290"/>
                  </a:lnTo>
                  <a:lnTo>
                    <a:pt x="73863" y="85713"/>
                  </a:lnTo>
                  <a:lnTo>
                    <a:pt x="73804" y="85713"/>
                  </a:lnTo>
                  <a:cubicBezTo>
                    <a:pt x="73793" y="85712"/>
                    <a:pt x="73781" y="85712"/>
                    <a:pt x="73770" y="85712"/>
                  </a:cubicBezTo>
                  <a:cubicBezTo>
                    <a:pt x="73459" y="85712"/>
                    <a:pt x="73182" y="85901"/>
                    <a:pt x="73082" y="86199"/>
                  </a:cubicBezTo>
                  <a:lnTo>
                    <a:pt x="69560" y="80599"/>
                  </a:lnTo>
                  <a:lnTo>
                    <a:pt x="73583" y="73643"/>
                  </a:lnTo>
                  <a:lnTo>
                    <a:pt x="73672" y="73643"/>
                  </a:lnTo>
                  <a:cubicBezTo>
                    <a:pt x="73716" y="73643"/>
                    <a:pt x="73760" y="73643"/>
                    <a:pt x="73804" y="73628"/>
                  </a:cubicBezTo>
                  <a:cubicBezTo>
                    <a:pt x="73819" y="73628"/>
                    <a:pt x="73849" y="73628"/>
                    <a:pt x="73863" y="73614"/>
                  </a:cubicBezTo>
                  <a:lnTo>
                    <a:pt x="73863" y="72081"/>
                  </a:lnTo>
                  <a:cubicBezTo>
                    <a:pt x="73849" y="72066"/>
                    <a:pt x="73819" y="72066"/>
                    <a:pt x="73804" y="72066"/>
                  </a:cubicBezTo>
                  <a:cubicBezTo>
                    <a:pt x="73760" y="72051"/>
                    <a:pt x="73716" y="72051"/>
                    <a:pt x="73672" y="72051"/>
                  </a:cubicBezTo>
                  <a:cubicBezTo>
                    <a:pt x="73524" y="72051"/>
                    <a:pt x="73392" y="72081"/>
                    <a:pt x="73259" y="72155"/>
                  </a:cubicBezTo>
                  <a:lnTo>
                    <a:pt x="59701" y="63916"/>
                  </a:lnTo>
                  <a:cubicBezTo>
                    <a:pt x="59657" y="63636"/>
                    <a:pt x="59450" y="63401"/>
                    <a:pt x="59170" y="63312"/>
                  </a:cubicBezTo>
                  <a:lnTo>
                    <a:pt x="61012" y="60203"/>
                  </a:lnTo>
                  <a:lnTo>
                    <a:pt x="72994" y="56784"/>
                  </a:lnTo>
                  <a:cubicBezTo>
                    <a:pt x="73106" y="57037"/>
                    <a:pt x="73353" y="57182"/>
                    <a:pt x="73632" y="57182"/>
                  </a:cubicBezTo>
                  <a:cubicBezTo>
                    <a:pt x="73645" y="57182"/>
                    <a:pt x="73658" y="57182"/>
                    <a:pt x="73672" y="57181"/>
                  </a:cubicBezTo>
                  <a:lnTo>
                    <a:pt x="73804" y="57181"/>
                  </a:lnTo>
                  <a:lnTo>
                    <a:pt x="73863" y="57167"/>
                  </a:lnTo>
                  <a:lnTo>
                    <a:pt x="73863" y="55634"/>
                  </a:lnTo>
                  <a:lnTo>
                    <a:pt x="73804" y="55619"/>
                  </a:lnTo>
                  <a:cubicBezTo>
                    <a:pt x="73760" y="55605"/>
                    <a:pt x="73716" y="55605"/>
                    <a:pt x="73672" y="55605"/>
                  </a:cubicBezTo>
                  <a:cubicBezTo>
                    <a:pt x="73598" y="55605"/>
                    <a:pt x="73524" y="55619"/>
                    <a:pt x="73451" y="55634"/>
                  </a:cubicBezTo>
                  <a:lnTo>
                    <a:pt x="67394" y="49430"/>
                  </a:lnTo>
                  <a:lnTo>
                    <a:pt x="73185" y="39629"/>
                  </a:lnTo>
                  <a:cubicBezTo>
                    <a:pt x="73303" y="39674"/>
                    <a:pt x="73421" y="39703"/>
                    <a:pt x="73539" y="39703"/>
                  </a:cubicBezTo>
                  <a:cubicBezTo>
                    <a:pt x="73628" y="39703"/>
                    <a:pt x="73716" y="39688"/>
                    <a:pt x="73790" y="39659"/>
                  </a:cubicBezTo>
                  <a:lnTo>
                    <a:pt x="73863" y="39629"/>
                  </a:lnTo>
                  <a:lnTo>
                    <a:pt x="73863" y="38170"/>
                  </a:lnTo>
                  <a:lnTo>
                    <a:pt x="73804" y="38156"/>
                  </a:lnTo>
                  <a:cubicBezTo>
                    <a:pt x="73716" y="38126"/>
                    <a:pt x="73628" y="38111"/>
                    <a:pt x="73539" y="38111"/>
                  </a:cubicBezTo>
                  <a:cubicBezTo>
                    <a:pt x="73523" y="38110"/>
                    <a:pt x="73507" y="38110"/>
                    <a:pt x="73491" y="38110"/>
                  </a:cubicBezTo>
                  <a:cubicBezTo>
                    <a:pt x="73318" y="38110"/>
                    <a:pt x="73158" y="38180"/>
                    <a:pt x="73023" y="38288"/>
                  </a:cubicBezTo>
                  <a:lnTo>
                    <a:pt x="69427" y="33838"/>
                  </a:lnTo>
                  <a:lnTo>
                    <a:pt x="73362" y="29755"/>
                  </a:lnTo>
                  <a:cubicBezTo>
                    <a:pt x="73480" y="29829"/>
                    <a:pt x="73613" y="29888"/>
                    <a:pt x="73760" y="29888"/>
                  </a:cubicBezTo>
                  <a:lnTo>
                    <a:pt x="73863" y="29888"/>
                  </a:lnTo>
                  <a:lnTo>
                    <a:pt x="73863" y="28311"/>
                  </a:lnTo>
                  <a:lnTo>
                    <a:pt x="73804" y="28311"/>
                  </a:lnTo>
                  <a:cubicBezTo>
                    <a:pt x="73731" y="28311"/>
                    <a:pt x="73657" y="28311"/>
                    <a:pt x="73598" y="28326"/>
                  </a:cubicBezTo>
                  <a:lnTo>
                    <a:pt x="62575" y="15843"/>
                  </a:lnTo>
                  <a:cubicBezTo>
                    <a:pt x="62928" y="15563"/>
                    <a:pt x="63002" y="15047"/>
                    <a:pt x="62751" y="14679"/>
                  </a:cubicBezTo>
                  <a:lnTo>
                    <a:pt x="73244" y="1121"/>
                  </a:lnTo>
                  <a:lnTo>
                    <a:pt x="73274" y="1121"/>
                  </a:lnTo>
                  <a:cubicBezTo>
                    <a:pt x="73290" y="1122"/>
                    <a:pt x="73306" y="1123"/>
                    <a:pt x="73322" y="1123"/>
                  </a:cubicBezTo>
                  <a:cubicBezTo>
                    <a:pt x="73497" y="1123"/>
                    <a:pt x="73669" y="1049"/>
                    <a:pt x="73804" y="914"/>
                  </a:cubicBezTo>
                  <a:cubicBezTo>
                    <a:pt x="73819" y="900"/>
                    <a:pt x="73849" y="870"/>
                    <a:pt x="73863" y="841"/>
                  </a:cubicBezTo>
                  <a:lnTo>
                    <a:pt x="73863" y="1"/>
                  </a:lnTo>
                  <a:lnTo>
                    <a:pt x="72567" y="1"/>
                  </a:lnTo>
                  <a:cubicBezTo>
                    <a:pt x="72522" y="89"/>
                    <a:pt x="72493" y="207"/>
                    <a:pt x="72493" y="310"/>
                  </a:cubicBezTo>
                  <a:lnTo>
                    <a:pt x="57623" y="10214"/>
                  </a:lnTo>
                  <a:lnTo>
                    <a:pt x="49164" y="634"/>
                  </a:lnTo>
                  <a:cubicBezTo>
                    <a:pt x="49326" y="458"/>
                    <a:pt x="49399" y="222"/>
                    <a:pt x="49370" y="1"/>
                  </a:cubicBezTo>
                  <a:lnTo>
                    <a:pt x="47852" y="1"/>
                  </a:lnTo>
                  <a:cubicBezTo>
                    <a:pt x="47837" y="45"/>
                    <a:pt x="47837" y="89"/>
                    <a:pt x="47852" y="148"/>
                  </a:cubicBezTo>
                  <a:lnTo>
                    <a:pt x="44404" y="2978"/>
                  </a:lnTo>
                  <a:lnTo>
                    <a:pt x="42370" y="487"/>
                  </a:lnTo>
                  <a:cubicBezTo>
                    <a:pt x="42458" y="340"/>
                    <a:pt x="42488" y="163"/>
                    <a:pt x="42473" y="1"/>
                  </a:cubicBezTo>
                  <a:lnTo>
                    <a:pt x="40955" y="1"/>
                  </a:lnTo>
                  <a:lnTo>
                    <a:pt x="40955" y="89"/>
                  </a:lnTo>
                  <a:lnTo>
                    <a:pt x="20618" y="8077"/>
                  </a:lnTo>
                  <a:lnTo>
                    <a:pt x="10832" y="266"/>
                  </a:lnTo>
                  <a:lnTo>
                    <a:pt x="10832" y="192"/>
                  </a:lnTo>
                  <a:cubicBezTo>
                    <a:pt x="10832" y="119"/>
                    <a:pt x="10817" y="60"/>
                    <a:pt x="10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3442475" y="2987725"/>
              <a:ext cx="2485825" cy="2485475"/>
            </a:xfrm>
            <a:custGeom>
              <a:avLst/>
              <a:gdLst/>
              <a:ahLst/>
              <a:cxnLst/>
              <a:rect l="l" t="t" r="r" b="b"/>
              <a:pathLst>
                <a:path w="99433" h="99419" extrusionOk="0">
                  <a:moveTo>
                    <a:pt x="63135" y="693"/>
                  </a:moveTo>
                  <a:cubicBezTo>
                    <a:pt x="63282" y="944"/>
                    <a:pt x="63533" y="1106"/>
                    <a:pt x="63827" y="1121"/>
                  </a:cubicBezTo>
                  <a:cubicBezTo>
                    <a:pt x="63916" y="1121"/>
                    <a:pt x="64019" y="1106"/>
                    <a:pt x="64107" y="1062"/>
                  </a:cubicBezTo>
                  <a:lnTo>
                    <a:pt x="68646" y="8755"/>
                  </a:lnTo>
                  <a:lnTo>
                    <a:pt x="63459" y="11702"/>
                  </a:lnTo>
                  <a:cubicBezTo>
                    <a:pt x="63325" y="11624"/>
                    <a:pt x="63174" y="11584"/>
                    <a:pt x="63024" y="11584"/>
                  </a:cubicBezTo>
                  <a:cubicBezTo>
                    <a:pt x="62860" y="11584"/>
                    <a:pt x="62698" y="11632"/>
                    <a:pt x="62560" y="11732"/>
                  </a:cubicBezTo>
                  <a:lnTo>
                    <a:pt x="53673" y="8239"/>
                  </a:lnTo>
                  <a:lnTo>
                    <a:pt x="63135" y="693"/>
                  </a:lnTo>
                  <a:close/>
                  <a:moveTo>
                    <a:pt x="25879" y="546"/>
                  </a:moveTo>
                  <a:lnTo>
                    <a:pt x="29224" y="3272"/>
                  </a:lnTo>
                  <a:lnTo>
                    <a:pt x="21310" y="13058"/>
                  </a:lnTo>
                  <a:cubicBezTo>
                    <a:pt x="21251" y="13058"/>
                    <a:pt x="21207" y="13043"/>
                    <a:pt x="21163" y="13043"/>
                  </a:cubicBezTo>
                  <a:cubicBezTo>
                    <a:pt x="21001" y="13043"/>
                    <a:pt x="20853" y="13087"/>
                    <a:pt x="20721" y="13176"/>
                  </a:cubicBezTo>
                  <a:lnTo>
                    <a:pt x="16594" y="10435"/>
                  </a:lnTo>
                  <a:lnTo>
                    <a:pt x="25053" y="826"/>
                  </a:lnTo>
                  <a:cubicBezTo>
                    <a:pt x="25112" y="841"/>
                    <a:pt x="25186" y="855"/>
                    <a:pt x="25260" y="855"/>
                  </a:cubicBezTo>
                  <a:cubicBezTo>
                    <a:pt x="25510" y="855"/>
                    <a:pt x="25746" y="738"/>
                    <a:pt x="25879" y="546"/>
                  </a:cubicBezTo>
                  <a:close/>
                  <a:moveTo>
                    <a:pt x="32923" y="516"/>
                  </a:moveTo>
                  <a:lnTo>
                    <a:pt x="52892" y="8357"/>
                  </a:lnTo>
                  <a:lnTo>
                    <a:pt x="45877" y="13972"/>
                  </a:lnTo>
                  <a:lnTo>
                    <a:pt x="32923" y="516"/>
                  </a:lnTo>
                  <a:close/>
                  <a:moveTo>
                    <a:pt x="1282" y="723"/>
                  </a:moveTo>
                  <a:lnTo>
                    <a:pt x="15975" y="10508"/>
                  </a:lnTo>
                  <a:lnTo>
                    <a:pt x="12335" y="14650"/>
                  </a:lnTo>
                  <a:cubicBezTo>
                    <a:pt x="12188" y="14473"/>
                    <a:pt x="11967" y="14370"/>
                    <a:pt x="11731" y="14370"/>
                  </a:cubicBezTo>
                  <a:cubicBezTo>
                    <a:pt x="11628" y="14370"/>
                    <a:pt x="11525" y="14384"/>
                    <a:pt x="11436" y="14428"/>
                  </a:cubicBezTo>
                  <a:lnTo>
                    <a:pt x="1032" y="988"/>
                  </a:lnTo>
                  <a:cubicBezTo>
                    <a:pt x="1135" y="929"/>
                    <a:pt x="1223" y="826"/>
                    <a:pt x="1282" y="723"/>
                  </a:cubicBezTo>
                  <a:close/>
                  <a:moveTo>
                    <a:pt x="32584" y="738"/>
                  </a:moveTo>
                  <a:lnTo>
                    <a:pt x="45553" y="14222"/>
                  </a:lnTo>
                  <a:lnTo>
                    <a:pt x="44934" y="14709"/>
                  </a:lnTo>
                  <a:cubicBezTo>
                    <a:pt x="44831" y="14664"/>
                    <a:pt x="44713" y="14635"/>
                    <a:pt x="44610" y="14635"/>
                  </a:cubicBezTo>
                  <a:cubicBezTo>
                    <a:pt x="44389" y="14635"/>
                    <a:pt x="44182" y="14723"/>
                    <a:pt x="44035" y="14885"/>
                  </a:cubicBezTo>
                  <a:lnTo>
                    <a:pt x="29784" y="3228"/>
                  </a:lnTo>
                  <a:lnTo>
                    <a:pt x="31774" y="767"/>
                  </a:lnTo>
                  <a:cubicBezTo>
                    <a:pt x="31892" y="826"/>
                    <a:pt x="32024" y="855"/>
                    <a:pt x="32142" y="855"/>
                  </a:cubicBezTo>
                  <a:cubicBezTo>
                    <a:pt x="32304" y="855"/>
                    <a:pt x="32452" y="811"/>
                    <a:pt x="32584" y="738"/>
                  </a:cubicBezTo>
                  <a:close/>
                  <a:moveTo>
                    <a:pt x="68853" y="9094"/>
                  </a:moveTo>
                  <a:lnTo>
                    <a:pt x="72788" y="15755"/>
                  </a:lnTo>
                  <a:lnTo>
                    <a:pt x="63783" y="12218"/>
                  </a:lnTo>
                  <a:cubicBezTo>
                    <a:pt x="63768" y="12144"/>
                    <a:pt x="63754" y="12071"/>
                    <a:pt x="63724" y="12012"/>
                  </a:cubicBezTo>
                  <a:lnTo>
                    <a:pt x="68853" y="9094"/>
                  </a:lnTo>
                  <a:close/>
                  <a:moveTo>
                    <a:pt x="98799" y="13073"/>
                  </a:moveTo>
                  <a:lnTo>
                    <a:pt x="95424" y="18437"/>
                  </a:lnTo>
                  <a:lnTo>
                    <a:pt x="94009" y="15976"/>
                  </a:lnTo>
                  <a:lnTo>
                    <a:pt x="98799" y="13073"/>
                  </a:lnTo>
                  <a:close/>
                  <a:moveTo>
                    <a:pt x="53320" y="8534"/>
                  </a:moveTo>
                  <a:lnTo>
                    <a:pt x="62324" y="12071"/>
                  </a:lnTo>
                  <a:cubicBezTo>
                    <a:pt x="62280" y="12174"/>
                    <a:pt x="62265" y="12277"/>
                    <a:pt x="62265" y="12380"/>
                  </a:cubicBezTo>
                  <a:lnTo>
                    <a:pt x="50917" y="18820"/>
                  </a:lnTo>
                  <a:cubicBezTo>
                    <a:pt x="50814" y="18776"/>
                    <a:pt x="50696" y="18747"/>
                    <a:pt x="50578" y="18747"/>
                  </a:cubicBezTo>
                  <a:lnTo>
                    <a:pt x="50475" y="18747"/>
                  </a:lnTo>
                  <a:lnTo>
                    <a:pt x="46143" y="14252"/>
                  </a:lnTo>
                  <a:lnTo>
                    <a:pt x="53320" y="8534"/>
                  </a:lnTo>
                  <a:close/>
                  <a:moveTo>
                    <a:pt x="45833" y="14502"/>
                  </a:moveTo>
                  <a:lnTo>
                    <a:pt x="50077" y="18923"/>
                  </a:lnTo>
                  <a:cubicBezTo>
                    <a:pt x="49930" y="19056"/>
                    <a:pt x="49827" y="19248"/>
                    <a:pt x="49812" y="19454"/>
                  </a:cubicBezTo>
                  <a:lnTo>
                    <a:pt x="49709" y="19513"/>
                  </a:lnTo>
                  <a:lnTo>
                    <a:pt x="45258" y="15873"/>
                  </a:lnTo>
                  <a:cubicBezTo>
                    <a:pt x="45420" y="15593"/>
                    <a:pt x="45406" y="15254"/>
                    <a:pt x="45244" y="14974"/>
                  </a:cubicBezTo>
                  <a:lnTo>
                    <a:pt x="45833" y="14502"/>
                  </a:lnTo>
                  <a:close/>
                  <a:moveTo>
                    <a:pt x="16314" y="10729"/>
                  </a:moveTo>
                  <a:lnTo>
                    <a:pt x="20455" y="13485"/>
                  </a:lnTo>
                  <a:cubicBezTo>
                    <a:pt x="20367" y="13692"/>
                    <a:pt x="20352" y="13927"/>
                    <a:pt x="20426" y="14134"/>
                  </a:cubicBezTo>
                  <a:lnTo>
                    <a:pt x="15710" y="19955"/>
                  </a:lnTo>
                  <a:lnTo>
                    <a:pt x="12365" y="15637"/>
                  </a:lnTo>
                  <a:cubicBezTo>
                    <a:pt x="12483" y="15460"/>
                    <a:pt x="12527" y="15269"/>
                    <a:pt x="12497" y="15062"/>
                  </a:cubicBezTo>
                  <a:lnTo>
                    <a:pt x="16314" y="10729"/>
                  </a:lnTo>
                  <a:close/>
                  <a:moveTo>
                    <a:pt x="83914" y="575"/>
                  </a:moveTo>
                  <a:cubicBezTo>
                    <a:pt x="84047" y="767"/>
                    <a:pt x="84283" y="870"/>
                    <a:pt x="84519" y="870"/>
                  </a:cubicBezTo>
                  <a:cubicBezTo>
                    <a:pt x="84592" y="870"/>
                    <a:pt x="84681" y="855"/>
                    <a:pt x="84754" y="826"/>
                  </a:cubicBezTo>
                  <a:lnTo>
                    <a:pt x="93449" y="15843"/>
                  </a:lnTo>
                  <a:lnTo>
                    <a:pt x="85403" y="20721"/>
                  </a:lnTo>
                  <a:lnTo>
                    <a:pt x="73392" y="16005"/>
                  </a:lnTo>
                  <a:lnTo>
                    <a:pt x="69192" y="8902"/>
                  </a:lnTo>
                  <a:lnTo>
                    <a:pt x="83914" y="575"/>
                  </a:lnTo>
                  <a:close/>
                  <a:moveTo>
                    <a:pt x="29534" y="3538"/>
                  </a:moveTo>
                  <a:lnTo>
                    <a:pt x="43858" y="15239"/>
                  </a:lnTo>
                  <a:cubicBezTo>
                    <a:pt x="43844" y="15357"/>
                    <a:pt x="43844" y="15460"/>
                    <a:pt x="43858" y="15578"/>
                  </a:cubicBezTo>
                  <a:lnTo>
                    <a:pt x="34972" y="22667"/>
                  </a:lnTo>
                  <a:lnTo>
                    <a:pt x="21914" y="13986"/>
                  </a:lnTo>
                  <a:cubicBezTo>
                    <a:pt x="21959" y="13706"/>
                    <a:pt x="21855" y="13441"/>
                    <a:pt x="21664" y="13250"/>
                  </a:cubicBezTo>
                  <a:lnTo>
                    <a:pt x="29534" y="3538"/>
                  </a:lnTo>
                  <a:close/>
                  <a:moveTo>
                    <a:pt x="51183" y="20058"/>
                  </a:moveTo>
                  <a:lnTo>
                    <a:pt x="54130" y="23124"/>
                  </a:lnTo>
                  <a:lnTo>
                    <a:pt x="54130" y="23124"/>
                  </a:lnTo>
                  <a:lnTo>
                    <a:pt x="50711" y="20323"/>
                  </a:lnTo>
                  <a:cubicBezTo>
                    <a:pt x="50888" y="20309"/>
                    <a:pt x="51065" y="20206"/>
                    <a:pt x="51183" y="20058"/>
                  </a:cubicBezTo>
                  <a:close/>
                  <a:moveTo>
                    <a:pt x="93656" y="16182"/>
                  </a:moveTo>
                  <a:lnTo>
                    <a:pt x="95174" y="18820"/>
                  </a:lnTo>
                  <a:lnTo>
                    <a:pt x="92270" y="23418"/>
                  </a:lnTo>
                  <a:lnTo>
                    <a:pt x="85874" y="20898"/>
                  </a:lnTo>
                  <a:lnTo>
                    <a:pt x="93656" y="16182"/>
                  </a:lnTo>
                  <a:close/>
                  <a:moveTo>
                    <a:pt x="73716" y="16551"/>
                  </a:moveTo>
                  <a:lnTo>
                    <a:pt x="84975" y="20972"/>
                  </a:lnTo>
                  <a:lnTo>
                    <a:pt x="79095" y="24538"/>
                  </a:lnTo>
                  <a:cubicBezTo>
                    <a:pt x="78959" y="24402"/>
                    <a:pt x="78784" y="24316"/>
                    <a:pt x="78595" y="24316"/>
                  </a:cubicBezTo>
                  <a:cubicBezTo>
                    <a:pt x="78580" y="24316"/>
                    <a:pt x="78565" y="24316"/>
                    <a:pt x="78550" y="24317"/>
                  </a:cubicBezTo>
                  <a:cubicBezTo>
                    <a:pt x="78476" y="24317"/>
                    <a:pt x="78403" y="24317"/>
                    <a:pt x="78329" y="24347"/>
                  </a:cubicBezTo>
                  <a:lnTo>
                    <a:pt x="73716" y="16551"/>
                  </a:lnTo>
                  <a:close/>
                  <a:moveTo>
                    <a:pt x="44020" y="15961"/>
                  </a:moveTo>
                  <a:cubicBezTo>
                    <a:pt x="44158" y="16127"/>
                    <a:pt x="44348" y="16228"/>
                    <a:pt x="44566" y="16228"/>
                  </a:cubicBezTo>
                  <a:cubicBezTo>
                    <a:pt x="44580" y="16228"/>
                    <a:pt x="44595" y="16227"/>
                    <a:pt x="44610" y="16226"/>
                  </a:cubicBezTo>
                  <a:cubicBezTo>
                    <a:pt x="44728" y="16226"/>
                    <a:pt x="44860" y="16212"/>
                    <a:pt x="44964" y="16153"/>
                  </a:cubicBezTo>
                  <a:lnTo>
                    <a:pt x="49341" y="19719"/>
                  </a:lnTo>
                  <a:lnTo>
                    <a:pt x="39688" y="25187"/>
                  </a:lnTo>
                  <a:cubicBezTo>
                    <a:pt x="39562" y="24977"/>
                    <a:pt x="39329" y="24847"/>
                    <a:pt x="39079" y="24847"/>
                  </a:cubicBezTo>
                  <a:cubicBezTo>
                    <a:pt x="39066" y="24847"/>
                    <a:pt x="39053" y="24847"/>
                    <a:pt x="39039" y="24848"/>
                  </a:cubicBezTo>
                  <a:cubicBezTo>
                    <a:pt x="39023" y="24847"/>
                    <a:pt x="39007" y="24846"/>
                    <a:pt x="38991" y="24846"/>
                  </a:cubicBezTo>
                  <a:cubicBezTo>
                    <a:pt x="38818" y="24846"/>
                    <a:pt x="38658" y="24918"/>
                    <a:pt x="38523" y="25039"/>
                  </a:cubicBezTo>
                  <a:lnTo>
                    <a:pt x="35311" y="22902"/>
                  </a:lnTo>
                  <a:lnTo>
                    <a:pt x="44020" y="15961"/>
                  </a:lnTo>
                  <a:close/>
                  <a:moveTo>
                    <a:pt x="95409" y="19203"/>
                  </a:moveTo>
                  <a:lnTo>
                    <a:pt x="99300" y="25924"/>
                  </a:lnTo>
                  <a:cubicBezTo>
                    <a:pt x="99226" y="25968"/>
                    <a:pt x="99153" y="26042"/>
                    <a:pt x="99108" y="26115"/>
                  </a:cubicBezTo>
                  <a:lnTo>
                    <a:pt x="92639" y="23580"/>
                  </a:lnTo>
                  <a:lnTo>
                    <a:pt x="95409" y="19203"/>
                  </a:lnTo>
                  <a:close/>
                  <a:moveTo>
                    <a:pt x="34986" y="23168"/>
                  </a:moveTo>
                  <a:lnTo>
                    <a:pt x="38317" y="25378"/>
                  </a:lnTo>
                  <a:cubicBezTo>
                    <a:pt x="38273" y="25511"/>
                    <a:pt x="38258" y="25658"/>
                    <a:pt x="38288" y="25806"/>
                  </a:cubicBezTo>
                  <a:lnTo>
                    <a:pt x="26689" y="29800"/>
                  </a:lnTo>
                  <a:lnTo>
                    <a:pt x="26689" y="29800"/>
                  </a:lnTo>
                  <a:lnTo>
                    <a:pt x="34986" y="23168"/>
                  </a:lnTo>
                  <a:close/>
                  <a:moveTo>
                    <a:pt x="21752" y="14370"/>
                  </a:moveTo>
                  <a:lnTo>
                    <a:pt x="34647" y="22947"/>
                  </a:lnTo>
                  <a:lnTo>
                    <a:pt x="25584" y="30183"/>
                  </a:lnTo>
                  <a:lnTo>
                    <a:pt x="24670" y="30492"/>
                  </a:lnTo>
                  <a:cubicBezTo>
                    <a:pt x="24567" y="30433"/>
                    <a:pt x="24449" y="30418"/>
                    <a:pt x="24346" y="30418"/>
                  </a:cubicBezTo>
                  <a:cubicBezTo>
                    <a:pt x="24184" y="30418"/>
                    <a:pt x="24037" y="30463"/>
                    <a:pt x="23904" y="30536"/>
                  </a:cubicBezTo>
                  <a:lnTo>
                    <a:pt x="15975" y="20279"/>
                  </a:lnTo>
                  <a:lnTo>
                    <a:pt x="20676" y="14473"/>
                  </a:lnTo>
                  <a:cubicBezTo>
                    <a:pt x="20796" y="14579"/>
                    <a:pt x="20951" y="14637"/>
                    <a:pt x="21109" y="14637"/>
                  </a:cubicBezTo>
                  <a:cubicBezTo>
                    <a:pt x="21127" y="14637"/>
                    <a:pt x="21145" y="14636"/>
                    <a:pt x="21163" y="14635"/>
                  </a:cubicBezTo>
                  <a:cubicBezTo>
                    <a:pt x="21177" y="14636"/>
                    <a:pt x="21191" y="14636"/>
                    <a:pt x="21205" y="14636"/>
                  </a:cubicBezTo>
                  <a:cubicBezTo>
                    <a:pt x="21412" y="14636"/>
                    <a:pt x="21614" y="14535"/>
                    <a:pt x="21752" y="14370"/>
                  </a:cubicBezTo>
                  <a:close/>
                  <a:moveTo>
                    <a:pt x="49665" y="19984"/>
                  </a:moveTo>
                  <a:lnTo>
                    <a:pt x="56444" y="25540"/>
                  </a:lnTo>
                  <a:lnTo>
                    <a:pt x="62855" y="32202"/>
                  </a:lnTo>
                  <a:lnTo>
                    <a:pt x="62840" y="32261"/>
                  </a:lnTo>
                  <a:lnTo>
                    <a:pt x="39806" y="25688"/>
                  </a:lnTo>
                  <a:cubicBezTo>
                    <a:pt x="39820" y="25658"/>
                    <a:pt x="39820" y="25614"/>
                    <a:pt x="39806" y="25585"/>
                  </a:cubicBezTo>
                  <a:lnTo>
                    <a:pt x="49665" y="19984"/>
                  </a:lnTo>
                  <a:close/>
                  <a:moveTo>
                    <a:pt x="63768" y="12631"/>
                  </a:moveTo>
                  <a:lnTo>
                    <a:pt x="73127" y="16315"/>
                  </a:lnTo>
                  <a:lnTo>
                    <a:pt x="77990" y="24553"/>
                  </a:lnTo>
                  <a:cubicBezTo>
                    <a:pt x="77798" y="24759"/>
                    <a:pt x="77725" y="25054"/>
                    <a:pt x="77798" y="25334"/>
                  </a:cubicBezTo>
                  <a:lnTo>
                    <a:pt x="77813" y="25349"/>
                  </a:lnTo>
                  <a:lnTo>
                    <a:pt x="66362" y="32275"/>
                  </a:lnTo>
                  <a:cubicBezTo>
                    <a:pt x="66249" y="32035"/>
                    <a:pt x="66001" y="31877"/>
                    <a:pt x="65734" y="31877"/>
                  </a:cubicBezTo>
                  <a:cubicBezTo>
                    <a:pt x="65723" y="31877"/>
                    <a:pt x="65711" y="31877"/>
                    <a:pt x="65699" y="31877"/>
                  </a:cubicBezTo>
                  <a:cubicBezTo>
                    <a:pt x="65478" y="31877"/>
                    <a:pt x="65272" y="31966"/>
                    <a:pt x="65124" y="32128"/>
                  </a:cubicBezTo>
                  <a:lnTo>
                    <a:pt x="56709" y="25246"/>
                  </a:lnTo>
                  <a:lnTo>
                    <a:pt x="51330" y="19646"/>
                  </a:lnTo>
                  <a:cubicBezTo>
                    <a:pt x="51360" y="19454"/>
                    <a:pt x="51315" y="19262"/>
                    <a:pt x="51227" y="19100"/>
                  </a:cubicBezTo>
                  <a:lnTo>
                    <a:pt x="62368" y="12778"/>
                  </a:lnTo>
                  <a:cubicBezTo>
                    <a:pt x="62515" y="13045"/>
                    <a:pt x="62774" y="13173"/>
                    <a:pt x="63032" y="13173"/>
                  </a:cubicBezTo>
                  <a:cubicBezTo>
                    <a:pt x="63344" y="13173"/>
                    <a:pt x="63655" y="12985"/>
                    <a:pt x="63768" y="12631"/>
                  </a:cubicBezTo>
                  <a:close/>
                  <a:moveTo>
                    <a:pt x="59038" y="27633"/>
                  </a:moveTo>
                  <a:lnTo>
                    <a:pt x="64933" y="32467"/>
                  </a:lnTo>
                  <a:cubicBezTo>
                    <a:pt x="64918" y="32600"/>
                    <a:pt x="64918" y="32732"/>
                    <a:pt x="64947" y="32865"/>
                  </a:cubicBezTo>
                  <a:lnTo>
                    <a:pt x="64314" y="32673"/>
                  </a:lnTo>
                  <a:cubicBezTo>
                    <a:pt x="64387" y="32231"/>
                    <a:pt x="64137" y="31730"/>
                    <a:pt x="63562" y="31730"/>
                  </a:cubicBezTo>
                  <a:cubicBezTo>
                    <a:pt x="63400" y="31730"/>
                    <a:pt x="63238" y="31774"/>
                    <a:pt x="63105" y="31877"/>
                  </a:cubicBezTo>
                  <a:lnTo>
                    <a:pt x="59038" y="27633"/>
                  </a:lnTo>
                  <a:close/>
                  <a:moveTo>
                    <a:pt x="64269" y="33086"/>
                  </a:moveTo>
                  <a:lnTo>
                    <a:pt x="64785" y="33233"/>
                  </a:lnTo>
                  <a:lnTo>
                    <a:pt x="64549" y="33366"/>
                  </a:lnTo>
                  <a:lnTo>
                    <a:pt x="64269" y="33086"/>
                  </a:lnTo>
                  <a:close/>
                  <a:moveTo>
                    <a:pt x="12070" y="15887"/>
                  </a:moveTo>
                  <a:lnTo>
                    <a:pt x="15445" y="20279"/>
                  </a:lnTo>
                  <a:lnTo>
                    <a:pt x="4701" y="33543"/>
                  </a:lnTo>
                  <a:lnTo>
                    <a:pt x="766" y="29431"/>
                  </a:lnTo>
                  <a:cubicBezTo>
                    <a:pt x="899" y="29122"/>
                    <a:pt x="855" y="28768"/>
                    <a:pt x="634" y="28517"/>
                  </a:cubicBezTo>
                  <a:lnTo>
                    <a:pt x="11701" y="15946"/>
                  </a:lnTo>
                  <a:lnTo>
                    <a:pt x="11731" y="15946"/>
                  </a:lnTo>
                  <a:cubicBezTo>
                    <a:pt x="11849" y="15946"/>
                    <a:pt x="11967" y="15932"/>
                    <a:pt x="12070" y="15887"/>
                  </a:cubicBezTo>
                  <a:close/>
                  <a:moveTo>
                    <a:pt x="85447" y="21163"/>
                  </a:moveTo>
                  <a:lnTo>
                    <a:pt x="92049" y="23772"/>
                  </a:lnTo>
                  <a:lnTo>
                    <a:pt x="85255" y="34545"/>
                  </a:lnTo>
                  <a:cubicBezTo>
                    <a:pt x="85182" y="34530"/>
                    <a:pt x="85108" y="34530"/>
                    <a:pt x="85049" y="34530"/>
                  </a:cubicBezTo>
                  <a:cubicBezTo>
                    <a:pt x="85033" y="34529"/>
                    <a:pt x="85017" y="34529"/>
                    <a:pt x="85001" y="34529"/>
                  </a:cubicBezTo>
                  <a:cubicBezTo>
                    <a:pt x="84800" y="34529"/>
                    <a:pt x="84626" y="34615"/>
                    <a:pt x="84489" y="34751"/>
                  </a:cubicBezTo>
                  <a:lnTo>
                    <a:pt x="79125" y="25673"/>
                  </a:lnTo>
                  <a:cubicBezTo>
                    <a:pt x="79302" y="25452"/>
                    <a:pt x="79360" y="25172"/>
                    <a:pt x="79287" y="24907"/>
                  </a:cubicBezTo>
                  <a:lnTo>
                    <a:pt x="85447" y="21163"/>
                  </a:lnTo>
                  <a:close/>
                  <a:moveTo>
                    <a:pt x="92432" y="23919"/>
                  </a:moveTo>
                  <a:lnTo>
                    <a:pt x="98991" y="26498"/>
                  </a:lnTo>
                  <a:cubicBezTo>
                    <a:pt x="98976" y="26646"/>
                    <a:pt x="99005" y="26808"/>
                    <a:pt x="99079" y="26955"/>
                  </a:cubicBezTo>
                  <a:lnTo>
                    <a:pt x="85756" y="35031"/>
                  </a:lnTo>
                  <a:cubicBezTo>
                    <a:pt x="85727" y="34928"/>
                    <a:pt x="85668" y="34825"/>
                    <a:pt x="85594" y="34751"/>
                  </a:cubicBezTo>
                  <a:lnTo>
                    <a:pt x="92432" y="23919"/>
                  </a:lnTo>
                  <a:close/>
                  <a:moveTo>
                    <a:pt x="15710" y="20603"/>
                  </a:moveTo>
                  <a:lnTo>
                    <a:pt x="23639" y="30846"/>
                  </a:lnTo>
                  <a:lnTo>
                    <a:pt x="7472" y="36402"/>
                  </a:lnTo>
                  <a:lnTo>
                    <a:pt x="4996" y="33823"/>
                  </a:lnTo>
                  <a:lnTo>
                    <a:pt x="15710" y="20603"/>
                  </a:lnTo>
                  <a:close/>
                  <a:moveTo>
                    <a:pt x="78005" y="25688"/>
                  </a:moveTo>
                  <a:cubicBezTo>
                    <a:pt x="78141" y="25824"/>
                    <a:pt x="78329" y="25910"/>
                    <a:pt x="78520" y="25910"/>
                  </a:cubicBezTo>
                  <a:cubicBezTo>
                    <a:pt x="78535" y="25910"/>
                    <a:pt x="78550" y="25910"/>
                    <a:pt x="78565" y="25909"/>
                  </a:cubicBezTo>
                  <a:cubicBezTo>
                    <a:pt x="78638" y="25909"/>
                    <a:pt x="78712" y="25894"/>
                    <a:pt x="78786" y="25879"/>
                  </a:cubicBezTo>
                  <a:lnTo>
                    <a:pt x="84297" y="35208"/>
                  </a:lnTo>
                  <a:cubicBezTo>
                    <a:pt x="84268" y="35414"/>
                    <a:pt x="84312" y="35650"/>
                    <a:pt x="84430" y="35827"/>
                  </a:cubicBezTo>
                  <a:lnTo>
                    <a:pt x="84445" y="35842"/>
                  </a:lnTo>
                  <a:lnTo>
                    <a:pt x="82293" y="37153"/>
                  </a:lnTo>
                  <a:cubicBezTo>
                    <a:pt x="82146" y="36991"/>
                    <a:pt x="81954" y="36918"/>
                    <a:pt x="81733" y="36918"/>
                  </a:cubicBezTo>
                  <a:cubicBezTo>
                    <a:pt x="81722" y="36917"/>
                    <a:pt x="81712" y="36917"/>
                    <a:pt x="81701" y="36917"/>
                  </a:cubicBezTo>
                  <a:cubicBezTo>
                    <a:pt x="81376" y="36917"/>
                    <a:pt x="81097" y="37135"/>
                    <a:pt x="81011" y="37463"/>
                  </a:cubicBezTo>
                  <a:lnTo>
                    <a:pt x="66642" y="33351"/>
                  </a:lnTo>
                  <a:lnTo>
                    <a:pt x="66347" y="33115"/>
                  </a:lnTo>
                  <a:cubicBezTo>
                    <a:pt x="66436" y="32983"/>
                    <a:pt x="66465" y="32835"/>
                    <a:pt x="66480" y="32688"/>
                  </a:cubicBezTo>
                  <a:lnTo>
                    <a:pt x="78005" y="25688"/>
                  </a:lnTo>
                  <a:close/>
                  <a:moveTo>
                    <a:pt x="83959" y="36593"/>
                  </a:moveTo>
                  <a:lnTo>
                    <a:pt x="83060" y="38038"/>
                  </a:lnTo>
                  <a:lnTo>
                    <a:pt x="82470" y="37876"/>
                  </a:lnTo>
                  <a:cubicBezTo>
                    <a:pt x="82500" y="37743"/>
                    <a:pt x="82485" y="37625"/>
                    <a:pt x="82470" y="37507"/>
                  </a:cubicBezTo>
                  <a:lnTo>
                    <a:pt x="83959" y="36593"/>
                  </a:lnTo>
                  <a:close/>
                  <a:moveTo>
                    <a:pt x="4731" y="34132"/>
                  </a:moveTo>
                  <a:lnTo>
                    <a:pt x="7044" y="36534"/>
                  </a:lnTo>
                  <a:lnTo>
                    <a:pt x="1135" y="38568"/>
                  </a:lnTo>
                  <a:lnTo>
                    <a:pt x="1135" y="38568"/>
                  </a:lnTo>
                  <a:lnTo>
                    <a:pt x="4731" y="34132"/>
                  </a:lnTo>
                  <a:close/>
                  <a:moveTo>
                    <a:pt x="38450" y="26174"/>
                  </a:moveTo>
                  <a:cubicBezTo>
                    <a:pt x="38494" y="26218"/>
                    <a:pt x="38523" y="26263"/>
                    <a:pt x="38568" y="26292"/>
                  </a:cubicBezTo>
                  <a:lnTo>
                    <a:pt x="30801" y="38612"/>
                  </a:lnTo>
                  <a:lnTo>
                    <a:pt x="24906" y="31774"/>
                  </a:lnTo>
                  <a:cubicBezTo>
                    <a:pt x="25068" y="31568"/>
                    <a:pt x="25127" y="31317"/>
                    <a:pt x="25083" y="31067"/>
                  </a:cubicBezTo>
                  <a:lnTo>
                    <a:pt x="25761" y="30536"/>
                  </a:lnTo>
                  <a:lnTo>
                    <a:pt x="38450" y="26174"/>
                  </a:lnTo>
                  <a:close/>
                  <a:moveTo>
                    <a:pt x="84813" y="36063"/>
                  </a:moveTo>
                  <a:lnTo>
                    <a:pt x="86552" y="39040"/>
                  </a:lnTo>
                  <a:lnTo>
                    <a:pt x="83443" y="38141"/>
                  </a:lnTo>
                  <a:lnTo>
                    <a:pt x="84725" y="36122"/>
                  </a:lnTo>
                  <a:lnTo>
                    <a:pt x="84813" y="36063"/>
                  </a:lnTo>
                  <a:close/>
                  <a:moveTo>
                    <a:pt x="39761" y="26086"/>
                  </a:moveTo>
                  <a:lnTo>
                    <a:pt x="62810" y="32673"/>
                  </a:lnTo>
                  <a:cubicBezTo>
                    <a:pt x="62839" y="33047"/>
                    <a:pt x="63163" y="33337"/>
                    <a:pt x="63535" y="33337"/>
                  </a:cubicBezTo>
                  <a:cubicBezTo>
                    <a:pt x="63544" y="33337"/>
                    <a:pt x="63553" y="33337"/>
                    <a:pt x="63562" y="33336"/>
                  </a:cubicBezTo>
                  <a:lnTo>
                    <a:pt x="63577" y="33322"/>
                  </a:lnTo>
                  <a:cubicBezTo>
                    <a:pt x="63680" y="33322"/>
                    <a:pt x="63798" y="33307"/>
                    <a:pt x="63901" y="33263"/>
                  </a:cubicBezTo>
                  <a:lnTo>
                    <a:pt x="64196" y="33587"/>
                  </a:lnTo>
                  <a:lnTo>
                    <a:pt x="52406" y="40735"/>
                  </a:lnTo>
                  <a:lnTo>
                    <a:pt x="39761" y="26086"/>
                  </a:lnTo>
                  <a:close/>
                  <a:moveTo>
                    <a:pt x="67394" y="33985"/>
                  </a:moveTo>
                  <a:lnTo>
                    <a:pt x="80967" y="37846"/>
                  </a:lnTo>
                  <a:cubicBezTo>
                    <a:pt x="80967" y="37876"/>
                    <a:pt x="80967" y="37905"/>
                    <a:pt x="80982" y="37920"/>
                  </a:cubicBezTo>
                  <a:lnTo>
                    <a:pt x="75956" y="40970"/>
                  </a:lnTo>
                  <a:lnTo>
                    <a:pt x="67394" y="33985"/>
                  </a:lnTo>
                  <a:close/>
                  <a:moveTo>
                    <a:pt x="23580" y="31288"/>
                  </a:moveTo>
                  <a:cubicBezTo>
                    <a:pt x="23594" y="31450"/>
                    <a:pt x="23653" y="31612"/>
                    <a:pt x="23757" y="31745"/>
                  </a:cubicBezTo>
                  <a:lnTo>
                    <a:pt x="13779" y="41943"/>
                  </a:lnTo>
                  <a:cubicBezTo>
                    <a:pt x="13647" y="41855"/>
                    <a:pt x="13499" y="41810"/>
                    <a:pt x="13337" y="41810"/>
                  </a:cubicBezTo>
                  <a:cubicBezTo>
                    <a:pt x="13160" y="41810"/>
                    <a:pt x="12984" y="41869"/>
                    <a:pt x="12851" y="41987"/>
                  </a:cubicBezTo>
                  <a:lnTo>
                    <a:pt x="7781" y="36711"/>
                  </a:lnTo>
                  <a:lnTo>
                    <a:pt x="23580" y="31288"/>
                  </a:lnTo>
                  <a:close/>
                  <a:moveTo>
                    <a:pt x="65286" y="33381"/>
                  </a:moveTo>
                  <a:lnTo>
                    <a:pt x="65360" y="33395"/>
                  </a:lnTo>
                  <a:cubicBezTo>
                    <a:pt x="65419" y="33425"/>
                    <a:pt x="65478" y="33440"/>
                    <a:pt x="65552" y="33454"/>
                  </a:cubicBezTo>
                  <a:lnTo>
                    <a:pt x="66436" y="33705"/>
                  </a:lnTo>
                  <a:lnTo>
                    <a:pt x="75588" y="41191"/>
                  </a:lnTo>
                  <a:lnTo>
                    <a:pt x="73775" y="42297"/>
                  </a:lnTo>
                  <a:cubicBezTo>
                    <a:pt x="73640" y="42162"/>
                    <a:pt x="73456" y="42089"/>
                    <a:pt x="73278" y="42089"/>
                  </a:cubicBezTo>
                  <a:cubicBezTo>
                    <a:pt x="73262" y="42089"/>
                    <a:pt x="73246" y="42089"/>
                    <a:pt x="73230" y="42090"/>
                  </a:cubicBezTo>
                  <a:cubicBezTo>
                    <a:pt x="73127" y="42090"/>
                    <a:pt x="73038" y="42105"/>
                    <a:pt x="72950" y="42135"/>
                  </a:cubicBezTo>
                  <a:lnTo>
                    <a:pt x="64815" y="33675"/>
                  </a:lnTo>
                  <a:lnTo>
                    <a:pt x="65286" y="33381"/>
                  </a:lnTo>
                  <a:close/>
                  <a:moveTo>
                    <a:pt x="82308" y="38229"/>
                  </a:moveTo>
                  <a:lnTo>
                    <a:pt x="82809" y="38377"/>
                  </a:lnTo>
                  <a:lnTo>
                    <a:pt x="79405" y="43800"/>
                  </a:lnTo>
                  <a:lnTo>
                    <a:pt x="76280" y="41250"/>
                  </a:lnTo>
                  <a:lnTo>
                    <a:pt x="81173" y="38273"/>
                  </a:lnTo>
                  <a:cubicBezTo>
                    <a:pt x="81321" y="38421"/>
                    <a:pt x="81516" y="38495"/>
                    <a:pt x="81712" y="38495"/>
                  </a:cubicBezTo>
                  <a:cubicBezTo>
                    <a:pt x="81928" y="38495"/>
                    <a:pt x="82146" y="38406"/>
                    <a:pt x="82308" y="38229"/>
                  </a:cubicBezTo>
                  <a:close/>
                  <a:moveTo>
                    <a:pt x="7354" y="36859"/>
                  </a:moveTo>
                  <a:lnTo>
                    <a:pt x="12615" y="42312"/>
                  </a:lnTo>
                  <a:cubicBezTo>
                    <a:pt x="12527" y="42562"/>
                    <a:pt x="12556" y="42827"/>
                    <a:pt x="12689" y="43048"/>
                  </a:cubicBezTo>
                  <a:lnTo>
                    <a:pt x="9638" y="46173"/>
                  </a:lnTo>
                  <a:lnTo>
                    <a:pt x="1061" y="39158"/>
                  </a:lnTo>
                  <a:cubicBezTo>
                    <a:pt x="1076" y="39099"/>
                    <a:pt x="1091" y="39055"/>
                    <a:pt x="1105" y="39010"/>
                  </a:cubicBezTo>
                  <a:lnTo>
                    <a:pt x="1105" y="38996"/>
                  </a:lnTo>
                  <a:lnTo>
                    <a:pt x="7354" y="36859"/>
                  </a:lnTo>
                  <a:close/>
                  <a:moveTo>
                    <a:pt x="75927" y="41457"/>
                  </a:moveTo>
                  <a:lnTo>
                    <a:pt x="79198" y="44139"/>
                  </a:lnTo>
                  <a:lnTo>
                    <a:pt x="77489" y="46836"/>
                  </a:lnTo>
                  <a:lnTo>
                    <a:pt x="73967" y="43166"/>
                  </a:lnTo>
                  <a:cubicBezTo>
                    <a:pt x="74011" y="43004"/>
                    <a:pt x="74026" y="42813"/>
                    <a:pt x="73981" y="42650"/>
                  </a:cubicBezTo>
                  <a:lnTo>
                    <a:pt x="75927" y="41457"/>
                  </a:lnTo>
                  <a:close/>
                  <a:moveTo>
                    <a:pt x="39452" y="26322"/>
                  </a:moveTo>
                  <a:lnTo>
                    <a:pt x="52067" y="40941"/>
                  </a:lnTo>
                  <a:lnTo>
                    <a:pt x="39422" y="48604"/>
                  </a:lnTo>
                  <a:lnTo>
                    <a:pt x="31066" y="38937"/>
                  </a:lnTo>
                  <a:lnTo>
                    <a:pt x="38951" y="26425"/>
                  </a:lnTo>
                  <a:lnTo>
                    <a:pt x="39039" y="26425"/>
                  </a:lnTo>
                  <a:cubicBezTo>
                    <a:pt x="39187" y="26425"/>
                    <a:pt x="39319" y="26395"/>
                    <a:pt x="39452" y="26322"/>
                  </a:cubicBezTo>
                  <a:close/>
                  <a:moveTo>
                    <a:pt x="1282" y="39850"/>
                  </a:moveTo>
                  <a:lnTo>
                    <a:pt x="9373" y="46453"/>
                  </a:lnTo>
                  <a:lnTo>
                    <a:pt x="6764" y="49120"/>
                  </a:lnTo>
                  <a:lnTo>
                    <a:pt x="1282" y="39850"/>
                  </a:lnTo>
                  <a:close/>
                  <a:moveTo>
                    <a:pt x="87407" y="39688"/>
                  </a:moveTo>
                  <a:lnTo>
                    <a:pt x="98991" y="42989"/>
                  </a:lnTo>
                  <a:cubicBezTo>
                    <a:pt x="98976" y="43196"/>
                    <a:pt x="99050" y="43402"/>
                    <a:pt x="99197" y="43564"/>
                  </a:cubicBezTo>
                  <a:lnTo>
                    <a:pt x="93272" y="49621"/>
                  </a:lnTo>
                  <a:lnTo>
                    <a:pt x="87407" y="39688"/>
                  </a:lnTo>
                  <a:close/>
                  <a:moveTo>
                    <a:pt x="64476" y="33896"/>
                  </a:moveTo>
                  <a:lnTo>
                    <a:pt x="72640" y="42370"/>
                  </a:lnTo>
                  <a:cubicBezTo>
                    <a:pt x="72493" y="42562"/>
                    <a:pt x="72434" y="42827"/>
                    <a:pt x="72493" y="43078"/>
                  </a:cubicBezTo>
                  <a:lnTo>
                    <a:pt x="60615" y="50284"/>
                  </a:lnTo>
                  <a:lnTo>
                    <a:pt x="52656" y="41044"/>
                  </a:lnTo>
                  <a:lnTo>
                    <a:pt x="64476" y="33896"/>
                  </a:lnTo>
                  <a:close/>
                  <a:moveTo>
                    <a:pt x="24081" y="31966"/>
                  </a:moveTo>
                  <a:cubicBezTo>
                    <a:pt x="24154" y="31995"/>
                    <a:pt x="24243" y="32010"/>
                    <a:pt x="24331" y="32010"/>
                  </a:cubicBezTo>
                  <a:cubicBezTo>
                    <a:pt x="24405" y="32010"/>
                    <a:pt x="24479" y="31995"/>
                    <a:pt x="24552" y="31981"/>
                  </a:cubicBezTo>
                  <a:lnTo>
                    <a:pt x="30580" y="38966"/>
                  </a:lnTo>
                  <a:lnTo>
                    <a:pt x="22401" y="51920"/>
                  </a:lnTo>
                  <a:lnTo>
                    <a:pt x="13927" y="43122"/>
                  </a:lnTo>
                  <a:cubicBezTo>
                    <a:pt x="14104" y="42872"/>
                    <a:pt x="14148" y="42547"/>
                    <a:pt x="14030" y="42267"/>
                  </a:cubicBezTo>
                  <a:lnTo>
                    <a:pt x="24081" y="31966"/>
                  </a:lnTo>
                  <a:close/>
                  <a:moveTo>
                    <a:pt x="83222" y="38495"/>
                  </a:moveTo>
                  <a:lnTo>
                    <a:pt x="86832" y="39526"/>
                  </a:lnTo>
                  <a:lnTo>
                    <a:pt x="92978" y="49916"/>
                  </a:lnTo>
                  <a:lnTo>
                    <a:pt x="90281" y="52687"/>
                  </a:lnTo>
                  <a:lnTo>
                    <a:pt x="79714" y="44051"/>
                  </a:lnTo>
                  <a:lnTo>
                    <a:pt x="83222" y="38495"/>
                  </a:lnTo>
                  <a:close/>
                  <a:moveTo>
                    <a:pt x="12984" y="43328"/>
                  </a:moveTo>
                  <a:cubicBezTo>
                    <a:pt x="13102" y="43373"/>
                    <a:pt x="13219" y="43402"/>
                    <a:pt x="13337" y="43402"/>
                  </a:cubicBezTo>
                  <a:cubicBezTo>
                    <a:pt x="13426" y="43402"/>
                    <a:pt x="13529" y="43387"/>
                    <a:pt x="13617" y="43358"/>
                  </a:cubicBezTo>
                  <a:lnTo>
                    <a:pt x="22194" y="52274"/>
                  </a:lnTo>
                  <a:lnTo>
                    <a:pt x="20455" y="55015"/>
                  </a:lnTo>
                  <a:lnTo>
                    <a:pt x="9962" y="46423"/>
                  </a:lnTo>
                  <a:lnTo>
                    <a:pt x="12984" y="43328"/>
                  </a:lnTo>
                  <a:close/>
                  <a:moveTo>
                    <a:pt x="30845" y="39276"/>
                  </a:moveTo>
                  <a:lnTo>
                    <a:pt x="39069" y="48811"/>
                  </a:lnTo>
                  <a:lnTo>
                    <a:pt x="27279" y="55958"/>
                  </a:lnTo>
                  <a:cubicBezTo>
                    <a:pt x="27131" y="55811"/>
                    <a:pt x="26925" y="55722"/>
                    <a:pt x="26719" y="55722"/>
                  </a:cubicBezTo>
                  <a:cubicBezTo>
                    <a:pt x="26542" y="55722"/>
                    <a:pt x="26365" y="55781"/>
                    <a:pt x="26232" y="55899"/>
                  </a:cubicBezTo>
                  <a:lnTo>
                    <a:pt x="22681" y="52215"/>
                  </a:lnTo>
                  <a:lnTo>
                    <a:pt x="30845" y="39276"/>
                  </a:lnTo>
                  <a:close/>
                  <a:moveTo>
                    <a:pt x="79508" y="44389"/>
                  </a:moveTo>
                  <a:lnTo>
                    <a:pt x="90001" y="52967"/>
                  </a:lnTo>
                  <a:lnTo>
                    <a:pt x="86980" y="56076"/>
                  </a:lnTo>
                  <a:cubicBezTo>
                    <a:pt x="86862" y="56017"/>
                    <a:pt x="86744" y="56002"/>
                    <a:pt x="86626" y="56002"/>
                  </a:cubicBezTo>
                  <a:cubicBezTo>
                    <a:pt x="86538" y="56002"/>
                    <a:pt x="86434" y="56017"/>
                    <a:pt x="86346" y="56047"/>
                  </a:cubicBezTo>
                  <a:lnTo>
                    <a:pt x="77769" y="47131"/>
                  </a:lnTo>
                  <a:lnTo>
                    <a:pt x="79508" y="44389"/>
                  </a:lnTo>
                  <a:close/>
                  <a:moveTo>
                    <a:pt x="22460" y="52569"/>
                  </a:moveTo>
                  <a:lnTo>
                    <a:pt x="25997" y="56238"/>
                  </a:lnTo>
                  <a:cubicBezTo>
                    <a:pt x="25938" y="56400"/>
                    <a:pt x="25938" y="56592"/>
                    <a:pt x="25982" y="56754"/>
                  </a:cubicBezTo>
                  <a:lnTo>
                    <a:pt x="24037" y="57933"/>
                  </a:lnTo>
                  <a:lnTo>
                    <a:pt x="20765" y="55266"/>
                  </a:lnTo>
                  <a:lnTo>
                    <a:pt x="22460" y="52569"/>
                  </a:lnTo>
                  <a:close/>
                  <a:moveTo>
                    <a:pt x="52317" y="41265"/>
                  </a:moveTo>
                  <a:lnTo>
                    <a:pt x="60276" y="50491"/>
                  </a:lnTo>
                  <a:lnTo>
                    <a:pt x="47646" y="58154"/>
                  </a:lnTo>
                  <a:lnTo>
                    <a:pt x="39673" y="48914"/>
                  </a:lnTo>
                  <a:lnTo>
                    <a:pt x="52317" y="41265"/>
                  </a:lnTo>
                  <a:close/>
                  <a:moveTo>
                    <a:pt x="93184" y="50270"/>
                  </a:moveTo>
                  <a:lnTo>
                    <a:pt x="98681" y="59554"/>
                  </a:lnTo>
                  <a:lnTo>
                    <a:pt x="90590" y="52937"/>
                  </a:lnTo>
                  <a:lnTo>
                    <a:pt x="93184" y="50270"/>
                  </a:lnTo>
                  <a:close/>
                  <a:moveTo>
                    <a:pt x="6691" y="49769"/>
                  </a:moveTo>
                  <a:lnTo>
                    <a:pt x="12556" y="59702"/>
                  </a:lnTo>
                  <a:lnTo>
                    <a:pt x="973" y="56400"/>
                  </a:lnTo>
                  <a:cubicBezTo>
                    <a:pt x="987" y="56194"/>
                    <a:pt x="914" y="55988"/>
                    <a:pt x="781" y="55840"/>
                  </a:cubicBezTo>
                  <a:lnTo>
                    <a:pt x="6691" y="49769"/>
                  </a:lnTo>
                  <a:close/>
                  <a:moveTo>
                    <a:pt x="72684" y="43432"/>
                  </a:moveTo>
                  <a:cubicBezTo>
                    <a:pt x="72808" y="43582"/>
                    <a:pt x="72994" y="43669"/>
                    <a:pt x="73197" y="43669"/>
                  </a:cubicBezTo>
                  <a:cubicBezTo>
                    <a:pt x="73213" y="43669"/>
                    <a:pt x="73229" y="43668"/>
                    <a:pt x="73244" y="43667"/>
                  </a:cubicBezTo>
                  <a:cubicBezTo>
                    <a:pt x="73421" y="43667"/>
                    <a:pt x="73598" y="43608"/>
                    <a:pt x="73731" y="43505"/>
                  </a:cubicBezTo>
                  <a:lnTo>
                    <a:pt x="77283" y="47190"/>
                  </a:lnTo>
                  <a:lnTo>
                    <a:pt x="69118" y="60129"/>
                  </a:lnTo>
                  <a:lnTo>
                    <a:pt x="60895" y="50579"/>
                  </a:lnTo>
                  <a:lnTo>
                    <a:pt x="72684" y="43432"/>
                  </a:lnTo>
                  <a:close/>
                  <a:moveTo>
                    <a:pt x="9668" y="46718"/>
                  </a:moveTo>
                  <a:lnTo>
                    <a:pt x="20234" y="55354"/>
                  </a:lnTo>
                  <a:lnTo>
                    <a:pt x="16742" y="60910"/>
                  </a:lnTo>
                  <a:lnTo>
                    <a:pt x="13116" y="59864"/>
                  </a:lnTo>
                  <a:lnTo>
                    <a:pt x="6971" y="49489"/>
                  </a:lnTo>
                  <a:lnTo>
                    <a:pt x="9668" y="46718"/>
                  </a:lnTo>
                  <a:close/>
                  <a:moveTo>
                    <a:pt x="20559" y="55605"/>
                  </a:moveTo>
                  <a:lnTo>
                    <a:pt x="23683" y="58154"/>
                  </a:lnTo>
                  <a:lnTo>
                    <a:pt x="18790" y="61131"/>
                  </a:lnTo>
                  <a:cubicBezTo>
                    <a:pt x="18643" y="60969"/>
                    <a:pt x="18451" y="60895"/>
                    <a:pt x="18245" y="60895"/>
                  </a:cubicBezTo>
                  <a:cubicBezTo>
                    <a:pt x="18009" y="60895"/>
                    <a:pt x="17803" y="60998"/>
                    <a:pt x="17655" y="61161"/>
                  </a:cubicBezTo>
                  <a:lnTo>
                    <a:pt x="17140" y="61013"/>
                  </a:lnTo>
                  <a:lnTo>
                    <a:pt x="20559" y="55605"/>
                  </a:lnTo>
                  <a:close/>
                  <a:moveTo>
                    <a:pt x="90310" y="53232"/>
                  </a:moveTo>
                  <a:lnTo>
                    <a:pt x="98902" y="60232"/>
                  </a:lnTo>
                  <a:cubicBezTo>
                    <a:pt x="98873" y="60291"/>
                    <a:pt x="98858" y="60335"/>
                    <a:pt x="98858" y="60394"/>
                  </a:cubicBezTo>
                  <a:lnTo>
                    <a:pt x="98873" y="60394"/>
                  </a:lnTo>
                  <a:lnTo>
                    <a:pt x="92609" y="62546"/>
                  </a:lnTo>
                  <a:lnTo>
                    <a:pt x="87348" y="57078"/>
                  </a:lnTo>
                  <a:cubicBezTo>
                    <a:pt x="87437" y="56843"/>
                    <a:pt x="87407" y="56562"/>
                    <a:pt x="87274" y="56341"/>
                  </a:cubicBezTo>
                  <a:lnTo>
                    <a:pt x="90310" y="53232"/>
                  </a:lnTo>
                  <a:close/>
                  <a:moveTo>
                    <a:pt x="16904" y="61367"/>
                  </a:moveTo>
                  <a:lnTo>
                    <a:pt x="17478" y="61529"/>
                  </a:lnTo>
                  <a:cubicBezTo>
                    <a:pt x="17464" y="61647"/>
                    <a:pt x="17464" y="61765"/>
                    <a:pt x="17493" y="61897"/>
                  </a:cubicBezTo>
                  <a:lnTo>
                    <a:pt x="16005" y="62811"/>
                  </a:lnTo>
                  <a:lnTo>
                    <a:pt x="16904" y="61367"/>
                  </a:lnTo>
                  <a:close/>
                  <a:moveTo>
                    <a:pt x="13426" y="60365"/>
                  </a:moveTo>
                  <a:lnTo>
                    <a:pt x="16521" y="61249"/>
                  </a:lnTo>
                  <a:lnTo>
                    <a:pt x="15253" y="63283"/>
                  </a:lnTo>
                  <a:lnTo>
                    <a:pt x="15165" y="63327"/>
                  </a:lnTo>
                  <a:lnTo>
                    <a:pt x="13426" y="60365"/>
                  </a:lnTo>
                  <a:close/>
                  <a:moveTo>
                    <a:pt x="98828" y="60836"/>
                  </a:moveTo>
                  <a:lnTo>
                    <a:pt x="95233" y="65272"/>
                  </a:lnTo>
                  <a:lnTo>
                    <a:pt x="92904" y="62855"/>
                  </a:lnTo>
                  <a:lnTo>
                    <a:pt x="98828" y="60836"/>
                  </a:lnTo>
                  <a:close/>
                  <a:moveTo>
                    <a:pt x="23992" y="58434"/>
                  </a:moveTo>
                  <a:lnTo>
                    <a:pt x="32555" y="65420"/>
                  </a:lnTo>
                  <a:lnTo>
                    <a:pt x="18982" y="61558"/>
                  </a:lnTo>
                  <a:cubicBezTo>
                    <a:pt x="18982" y="61529"/>
                    <a:pt x="18982" y="61500"/>
                    <a:pt x="18967" y="61485"/>
                  </a:cubicBezTo>
                  <a:lnTo>
                    <a:pt x="23992" y="58434"/>
                  </a:lnTo>
                  <a:close/>
                  <a:moveTo>
                    <a:pt x="39334" y="49120"/>
                  </a:moveTo>
                  <a:lnTo>
                    <a:pt x="47292" y="58360"/>
                  </a:lnTo>
                  <a:lnTo>
                    <a:pt x="35487" y="65523"/>
                  </a:lnTo>
                  <a:lnTo>
                    <a:pt x="27323" y="57034"/>
                  </a:lnTo>
                  <a:cubicBezTo>
                    <a:pt x="27470" y="56828"/>
                    <a:pt x="27515" y="56577"/>
                    <a:pt x="27456" y="56327"/>
                  </a:cubicBezTo>
                  <a:lnTo>
                    <a:pt x="39334" y="49120"/>
                  </a:lnTo>
                  <a:close/>
                  <a:moveTo>
                    <a:pt x="26174" y="57108"/>
                  </a:moveTo>
                  <a:cubicBezTo>
                    <a:pt x="26310" y="57231"/>
                    <a:pt x="26485" y="57316"/>
                    <a:pt x="26674" y="57316"/>
                  </a:cubicBezTo>
                  <a:cubicBezTo>
                    <a:pt x="26689" y="57316"/>
                    <a:pt x="26704" y="57315"/>
                    <a:pt x="26719" y="57314"/>
                  </a:cubicBezTo>
                  <a:cubicBezTo>
                    <a:pt x="26807" y="57314"/>
                    <a:pt x="26910" y="57299"/>
                    <a:pt x="26999" y="57270"/>
                  </a:cubicBezTo>
                  <a:lnTo>
                    <a:pt x="35134" y="65729"/>
                  </a:lnTo>
                  <a:lnTo>
                    <a:pt x="34662" y="66009"/>
                  </a:lnTo>
                  <a:lnTo>
                    <a:pt x="34589" y="65994"/>
                  </a:lnTo>
                  <a:cubicBezTo>
                    <a:pt x="34530" y="65965"/>
                    <a:pt x="34471" y="65950"/>
                    <a:pt x="34397" y="65950"/>
                  </a:cubicBezTo>
                  <a:lnTo>
                    <a:pt x="33513" y="65685"/>
                  </a:lnTo>
                  <a:lnTo>
                    <a:pt x="24361" y="58213"/>
                  </a:lnTo>
                  <a:lnTo>
                    <a:pt x="26174" y="57108"/>
                  </a:lnTo>
                  <a:close/>
                  <a:moveTo>
                    <a:pt x="35414" y="66024"/>
                  </a:moveTo>
                  <a:lnTo>
                    <a:pt x="35694" y="66319"/>
                  </a:lnTo>
                  <a:lnTo>
                    <a:pt x="35178" y="66156"/>
                  </a:lnTo>
                  <a:lnTo>
                    <a:pt x="35414" y="66024"/>
                  </a:lnTo>
                  <a:close/>
                  <a:moveTo>
                    <a:pt x="77563" y="47484"/>
                  </a:moveTo>
                  <a:lnTo>
                    <a:pt x="86036" y="56282"/>
                  </a:lnTo>
                  <a:cubicBezTo>
                    <a:pt x="85860" y="56533"/>
                    <a:pt x="85815" y="56857"/>
                    <a:pt x="85933" y="57137"/>
                  </a:cubicBezTo>
                  <a:lnTo>
                    <a:pt x="85933" y="57152"/>
                  </a:lnTo>
                  <a:lnTo>
                    <a:pt x="75882" y="67453"/>
                  </a:lnTo>
                  <a:cubicBezTo>
                    <a:pt x="75809" y="67424"/>
                    <a:pt x="75720" y="67409"/>
                    <a:pt x="75632" y="67409"/>
                  </a:cubicBezTo>
                  <a:cubicBezTo>
                    <a:pt x="75558" y="67409"/>
                    <a:pt x="75485" y="67409"/>
                    <a:pt x="75411" y="67439"/>
                  </a:cubicBezTo>
                  <a:lnTo>
                    <a:pt x="69383" y="60438"/>
                  </a:lnTo>
                  <a:lnTo>
                    <a:pt x="77563" y="47484"/>
                  </a:lnTo>
                  <a:close/>
                  <a:moveTo>
                    <a:pt x="87127" y="57417"/>
                  </a:moveTo>
                  <a:lnTo>
                    <a:pt x="92197" y="62693"/>
                  </a:lnTo>
                  <a:lnTo>
                    <a:pt x="76384" y="68117"/>
                  </a:lnTo>
                  <a:cubicBezTo>
                    <a:pt x="76369" y="67954"/>
                    <a:pt x="76310" y="67792"/>
                    <a:pt x="76207" y="67660"/>
                  </a:cubicBezTo>
                  <a:lnTo>
                    <a:pt x="86184" y="57461"/>
                  </a:lnTo>
                  <a:cubicBezTo>
                    <a:pt x="86316" y="57550"/>
                    <a:pt x="86464" y="57594"/>
                    <a:pt x="86626" y="57594"/>
                  </a:cubicBezTo>
                  <a:cubicBezTo>
                    <a:pt x="86803" y="57594"/>
                    <a:pt x="86980" y="57535"/>
                    <a:pt x="87127" y="57417"/>
                  </a:cubicBezTo>
                  <a:close/>
                  <a:moveTo>
                    <a:pt x="35016" y="66540"/>
                  </a:moveTo>
                  <a:lnTo>
                    <a:pt x="35635" y="66717"/>
                  </a:lnTo>
                  <a:cubicBezTo>
                    <a:pt x="35561" y="67159"/>
                    <a:pt x="35826" y="67660"/>
                    <a:pt x="36386" y="67660"/>
                  </a:cubicBezTo>
                  <a:cubicBezTo>
                    <a:pt x="36405" y="67661"/>
                    <a:pt x="36423" y="67662"/>
                    <a:pt x="36441" y="67662"/>
                  </a:cubicBezTo>
                  <a:cubicBezTo>
                    <a:pt x="36596" y="67662"/>
                    <a:pt x="36739" y="67606"/>
                    <a:pt x="36858" y="67527"/>
                  </a:cubicBezTo>
                  <a:lnTo>
                    <a:pt x="40926" y="71757"/>
                  </a:lnTo>
                  <a:lnTo>
                    <a:pt x="35016" y="66923"/>
                  </a:lnTo>
                  <a:cubicBezTo>
                    <a:pt x="35045" y="66790"/>
                    <a:pt x="35045" y="66658"/>
                    <a:pt x="35016" y="66540"/>
                  </a:cubicBezTo>
                  <a:close/>
                  <a:moveTo>
                    <a:pt x="60541" y="50785"/>
                  </a:moveTo>
                  <a:lnTo>
                    <a:pt x="68882" y="60468"/>
                  </a:lnTo>
                  <a:lnTo>
                    <a:pt x="60998" y="72965"/>
                  </a:lnTo>
                  <a:lnTo>
                    <a:pt x="60909" y="72965"/>
                  </a:lnTo>
                  <a:cubicBezTo>
                    <a:pt x="60777" y="72965"/>
                    <a:pt x="60629" y="73009"/>
                    <a:pt x="60511" y="73083"/>
                  </a:cubicBezTo>
                  <a:lnTo>
                    <a:pt x="47911" y="58449"/>
                  </a:lnTo>
                  <a:lnTo>
                    <a:pt x="60541" y="50785"/>
                  </a:lnTo>
                  <a:close/>
                  <a:moveTo>
                    <a:pt x="69162" y="60792"/>
                  </a:moveTo>
                  <a:lnTo>
                    <a:pt x="75057" y="67630"/>
                  </a:lnTo>
                  <a:cubicBezTo>
                    <a:pt x="74895" y="67822"/>
                    <a:pt x="74821" y="68087"/>
                    <a:pt x="74866" y="68338"/>
                  </a:cubicBezTo>
                  <a:lnTo>
                    <a:pt x="74880" y="68338"/>
                  </a:lnTo>
                  <a:lnTo>
                    <a:pt x="74217" y="68883"/>
                  </a:lnTo>
                  <a:lnTo>
                    <a:pt x="61499" y="73230"/>
                  </a:lnTo>
                  <a:cubicBezTo>
                    <a:pt x="61469" y="73186"/>
                    <a:pt x="61425" y="73142"/>
                    <a:pt x="61381" y="73113"/>
                  </a:cubicBezTo>
                  <a:lnTo>
                    <a:pt x="69162" y="60792"/>
                  </a:lnTo>
                  <a:close/>
                  <a:moveTo>
                    <a:pt x="47557" y="58655"/>
                  </a:moveTo>
                  <a:lnTo>
                    <a:pt x="60202" y="73319"/>
                  </a:lnTo>
                  <a:lnTo>
                    <a:pt x="37153" y="66731"/>
                  </a:lnTo>
                  <a:cubicBezTo>
                    <a:pt x="37110" y="66357"/>
                    <a:pt x="36800" y="66068"/>
                    <a:pt x="36415" y="66068"/>
                  </a:cubicBezTo>
                  <a:cubicBezTo>
                    <a:pt x="36406" y="66068"/>
                    <a:pt x="36396" y="66068"/>
                    <a:pt x="36386" y="66068"/>
                  </a:cubicBezTo>
                  <a:cubicBezTo>
                    <a:pt x="36283" y="66068"/>
                    <a:pt x="36180" y="66083"/>
                    <a:pt x="36077" y="66127"/>
                  </a:cubicBezTo>
                  <a:lnTo>
                    <a:pt x="35767" y="65818"/>
                  </a:lnTo>
                  <a:lnTo>
                    <a:pt x="47557" y="58655"/>
                  </a:lnTo>
                  <a:close/>
                  <a:moveTo>
                    <a:pt x="18967" y="61956"/>
                  </a:moveTo>
                  <a:lnTo>
                    <a:pt x="33336" y="66053"/>
                  </a:lnTo>
                  <a:lnTo>
                    <a:pt x="33616" y="66289"/>
                  </a:lnTo>
                  <a:cubicBezTo>
                    <a:pt x="33542" y="66422"/>
                    <a:pt x="33513" y="66569"/>
                    <a:pt x="33513" y="66717"/>
                  </a:cubicBezTo>
                  <a:lnTo>
                    <a:pt x="21973" y="73717"/>
                  </a:lnTo>
                  <a:cubicBezTo>
                    <a:pt x="21837" y="73580"/>
                    <a:pt x="21649" y="73494"/>
                    <a:pt x="21458" y="73494"/>
                  </a:cubicBezTo>
                  <a:cubicBezTo>
                    <a:pt x="21443" y="73494"/>
                    <a:pt x="21428" y="73495"/>
                    <a:pt x="21413" y="73496"/>
                  </a:cubicBezTo>
                  <a:cubicBezTo>
                    <a:pt x="21340" y="73496"/>
                    <a:pt x="21266" y="73510"/>
                    <a:pt x="21192" y="73525"/>
                  </a:cubicBezTo>
                  <a:lnTo>
                    <a:pt x="15681" y="64211"/>
                  </a:lnTo>
                  <a:cubicBezTo>
                    <a:pt x="15710" y="63975"/>
                    <a:pt x="15651" y="63754"/>
                    <a:pt x="15518" y="63577"/>
                  </a:cubicBezTo>
                  <a:lnTo>
                    <a:pt x="15533" y="63577"/>
                  </a:lnTo>
                  <a:lnTo>
                    <a:pt x="17670" y="62266"/>
                  </a:lnTo>
                  <a:cubicBezTo>
                    <a:pt x="17807" y="62403"/>
                    <a:pt x="17994" y="62488"/>
                    <a:pt x="18185" y="62488"/>
                  </a:cubicBezTo>
                  <a:cubicBezTo>
                    <a:pt x="18200" y="62488"/>
                    <a:pt x="18215" y="62488"/>
                    <a:pt x="18230" y="62487"/>
                  </a:cubicBezTo>
                  <a:cubicBezTo>
                    <a:pt x="18241" y="62487"/>
                    <a:pt x="18251" y="62488"/>
                    <a:pt x="18262" y="62488"/>
                  </a:cubicBezTo>
                  <a:cubicBezTo>
                    <a:pt x="18588" y="62488"/>
                    <a:pt x="18881" y="62270"/>
                    <a:pt x="18967" y="61956"/>
                  </a:cubicBezTo>
                  <a:close/>
                  <a:moveTo>
                    <a:pt x="14192" y="64373"/>
                  </a:moveTo>
                  <a:cubicBezTo>
                    <a:pt x="14236" y="64476"/>
                    <a:pt x="14280" y="64565"/>
                    <a:pt x="14369" y="64653"/>
                  </a:cubicBezTo>
                  <a:lnTo>
                    <a:pt x="7531" y="75485"/>
                  </a:lnTo>
                  <a:lnTo>
                    <a:pt x="958" y="72906"/>
                  </a:lnTo>
                  <a:cubicBezTo>
                    <a:pt x="973" y="72744"/>
                    <a:pt x="943" y="72582"/>
                    <a:pt x="870" y="72449"/>
                  </a:cubicBezTo>
                  <a:lnTo>
                    <a:pt x="14192" y="64373"/>
                  </a:lnTo>
                  <a:close/>
                  <a:moveTo>
                    <a:pt x="73274" y="69605"/>
                  </a:moveTo>
                  <a:lnTo>
                    <a:pt x="64962" y="76237"/>
                  </a:lnTo>
                  <a:lnTo>
                    <a:pt x="61646" y="74011"/>
                  </a:lnTo>
                  <a:cubicBezTo>
                    <a:pt x="61676" y="73879"/>
                    <a:pt x="61690" y="73731"/>
                    <a:pt x="61661" y="73584"/>
                  </a:cubicBezTo>
                  <a:lnTo>
                    <a:pt x="73274" y="69605"/>
                  </a:lnTo>
                  <a:close/>
                  <a:moveTo>
                    <a:pt x="15474" y="64653"/>
                  </a:moveTo>
                  <a:lnTo>
                    <a:pt x="20839" y="73731"/>
                  </a:lnTo>
                  <a:cubicBezTo>
                    <a:pt x="20662" y="73938"/>
                    <a:pt x="20588" y="74233"/>
                    <a:pt x="20662" y="74498"/>
                  </a:cubicBezTo>
                  <a:lnTo>
                    <a:pt x="14531" y="78241"/>
                  </a:lnTo>
                  <a:lnTo>
                    <a:pt x="7914" y="75633"/>
                  </a:lnTo>
                  <a:lnTo>
                    <a:pt x="14708" y="64845"/>
                  </a:lnTo>
                  <a:cubicBezTo>
                    <a:pt x="14782" y="64874"/>
                    <a:pt x="14841" y="64874"/>
                    <a:pt x="14914" y="64874"/>
                  </a:cubicBezTo>
                  <a:cubicBezTo>
                    <a:pt x="15121" y="64874"/>
                    <a:pt x="15327" y="64801"/>
                    <a:pt x="15474" y="64653"/>
                  </a:cubicBezTo>
                  <a:close/>
                  <a:moveTo>
                    <a:pt x="92491" y="63003"/>
                  </a:moveTo>
                  <a:lnTo>
                    <a:pt x="94967" y="65582"/>
                  </a:lnTo>
                  <a:lnTo>
                    <a:pt x="84253" y="78801"/>
                  </a:lnTo>
                  <a:lnTo>
                    <a:pt x="76325" y="68559"/>
                  </a:lnTo>
                  <a:lnTo>
                    <a:pt x="92491" y="63003"/>
                  </a:lnTo>
                  <a:close/>
                  <a:moveTo>
                    <a:pt x="45818" y="76266"/>
                  </a:moveTo>
                  <a:lnTo>
                    <a:pt x="49252" y="79066"/>
                  </a:lnTo>
                  <a:cubicBezTo>
                    <a:pt x="49061" y="79096"/>
                    <a:pt x="48884" y="79184"/>
                    <a:pt x="48781" y="79332"/>
                  </a:cubicBezTo>
                  <a:lnTo>
                    <a:pt x="45818" y="76266"/>
                  </a:lnTo>
                  <a:close/>
                  <a:moveTo>
                    <a:pt x="37123" y="67129"/>
                  </a:moveTo>
                  <a:lnTo>
                    <a:pt x="60143" y="73717"/>
                  </a:lnTo>
                  <a:cubicBezTo>
                    <a:pt x="60143" y="73746"/>
                    <a:pt x="60143" y="73790"/>
                    <a:pt x="60143" y="73820"/>
                  </a:cubicBezTo>
                  <a:lnTo>
                    <a:pt x="50284" y="79405"/>
                  </a:lnTo>
                  <a:lnTo>
                    <a:pt x="43505" y="73864"/>
                  </a:lnTo>
                  <a:lnTo>
                    <a:pt x="37094" y="67203"/>
                  </a:lnTo>
                  <a:cubicBezTo>
                    <a:pt x="37109" y="67173"/>
                    <a:pt x="37109" y="67159"/>
                    <a:pt x="37123" y="67129"/>
                  </a:cubicBezTo>
                  <a:close/>
                  <a:moveTo>
                    <a:pt x="855" y="73289"/>
                  </a:moveTo>
                  <a:lnTo>
                    <a:pt x="7310" y="75824"/>
                  </a:lnTo>
                  <a:lnTo>
                    <a:pt x="4554" y="80201"/>
                  </a:lnTo>
                  <a:lnTo>
                    <a:pt x="663" y="73481"/>
                  </a:lnTo>
                  <a:cubicBezTo>
                    <a:pt x="737" y="73422"/>
                    <a:pt x="796" y="73363"/>
                    <a:pt x="855" y="73289"/>
                  </a:cubicBezTo>
                  <a:close/>
                  <a:moveTo>
                    <a:pt x="20853" y="74852"/>
                  </a:moveTo>
                  <a:cubicBezTo>
                    <a:pt x="21001" y="74999"/>
                    <a:pt x="21207" y="75087"/>
                    <a:pt x="21413" y="75087"/>
                  </a:cubicBezTo>
                  <a:lnTo>
                    <a:pt x="21413" y="75073"/>
                  </a:lnTo>
                  <a:cubicBezTo>
                    <a:pt x="21487" y="75073"/>
                    <a:pt x="21561" y="75073"/>
                    <a:pt x="21634" y="75043"/>
                  </a:cubicBezTo>
                  <a:lnTo>
                    <a:pt x="26232" y="82839"/>
                  </a:lnTo>
                  <a:lnTo>
                    <a:pt x="14988" y="78418"/>
                  </a:lnTo>
                  <a:lnTo>
                    <a:pt x="20853" y="74852"/>
                  </a:lnTo>
                  <a:close/>
                  <a:moveTo>
                    <a:pt x="7693" y="75986"/>
                  </a:moveTo>
                  <a:lnTo>
                    <a:pt x="14089" y="78506"/>
                  </a:lnTo>
                  <a:lnTo>
                    <a:pt x="6293" y="83222"/>
                  </a:lnTo>
                  <a:lnTo>
                    <a:pt x="4775" y="80584"/>
                  </a:lnTo>
                  <a:lnTo>
                    <a:pt x="7693" y="75986"/>
                  </a:lnTo>
                  <a:close/>
                  <a:moveTo>
                    <a:pt x="60261" y="74203"/>
                  </a:moveTo>
                  <a:cubicBezTo>
                    <a:pt x="60401" y="74413"/>
                    <a:pt x="60620" y="74543"/>
                    <a:pt x="60869" y="74543"/>
                  </a:cubicBezTo>
                  <a:cubicBezTo>
                    <a:pt x="60883" y="74543"/>
                    <a:pt x="60896" y="74543"/>
                    <a:pt x="60909" y="74542"/>
                  </a:cubicBezTo>
                  <a:cubicBezTo>
                    <a:pt x="60926" y="74543"/>
                    <a:pt x="60942" y="74544"/>
                    <a:pt x="60958" y="74544"/>
                  </a:cubicBezTo>
                  <a:cubicBezTo>
                    <a:pt x="61133" y="74544"/>
                    <a:pt x="61304" y="74473"/>
                    <a:pt x="61425" y="74365"/>
                  </a:cubicBezTo>
                  <a:lnTo>
                    <a:pt x="64638" y="76502"/>
                  </a:lnTo>
                  <a:lnTo>
                    <a:pt x="55943" y="83443"/>
                  </a:lnTo>
                  <a:cubicBezTo>
                    <a:pt x="55805" y="83278"/>
                    <a:pt x="55602" y="83177"/>
                    <a:pt x="55395" y="83177"/>
                  </a:cubicBezTo>
                  <a:cubicBezTo>
                    <a:pt x="55381" y="83177"/>
                    <a:pt x="55367" y="83177"/>
                    <a:pt x="55353" y="83178"/>
                  </a:cubicBezTo>
                  <a:cubicBezTo>
                    <a:pt x="55331" y="83176"/>
                    <a:pt x="55308" y="83174"/>
                    <a:pt x="55286" y="83174"/>
                  </a:cubicBezTo>
                  <a:cubicBezTo>
                    <a:pt x="55180" y="83174"/>
                    <a:pt x="55083" y="83203"/>
                    <a:pt x="54985" y="83252"/>
                  </a:cubicBezTo>
                  <a:lnTo>
                    <a:pt x="50623" y="79671"/>
                  </a:lnTo>
                  <a:lnTo>
                    <a:pt x="60261" y="74203"/>
                  </a:lnTo>
                  <a:close/>
                  <a:moveTo>
                    <a:pt x="95247" y="65876"/>
                  </a:moveTo>
                  <a:lnTo>
                    <a:pt x="99197" y="69959"/>
                  </a:lnTo>
                  <a:cubicBezTo>
                    <a:pt x="99064" y="70268"/>
                    <a:pt x="99108" y="70622"/>
                    <a:pt x="99330" y="70872"/>
                  </a:cubicBezTo>
                  <a:lnTo>
                    <a:pt x="88247" y="83443"/>
                  </a:lnTo>
                  <a:lnTo>
                    <a:pt x="88218" y="83443"/>
                  </a:lnTo>
                  <a:cubicBezTo>
                    <a:pt x="88100" y="83443"/>
                    <a:pt x="87982" y="83458"/>
                    <a:pt x="87879" y="83502"/>
                  </a:cubicBezTo>
                  <a:lnTo>
                    <a:pt x="84489" y="79140"/>
                  </a:lnTo>
                  <a:lnTo>
                    <a:pt x="95247" y="65876"/>
                  </a:lnTo>
                  <a:close/>
                  <a:moveTo>
                    <a:pt x="50254" y="79877"/>
                  </a:moveTo>
                  <a:lnTo>
                    <a:pt x="54690" y="83517"/>
                  </a:lnTo>
                  <a:cubicBezTo>
                    <a:pt x="54528" y="83797"/>
                    <a:pt x="54543" y="84136"/>
                    <a:pt x="54705" y="84416"/>
                  </a:cubicBezTo>
                  <a:lnTo>
                    <a:pt x="54115" y="84888"/>
                  </a:lnTo>
                  <a:lnTo>
                    <a:pt x="49886" y="80466"/>
                  </a:lnTo>
                  <a:cubicBezTo>
                    <a:pt x="50033" y="80334"/>
                    <a:pt x="50122" y="80157"/>
                    <a:pt x="50136" y="79951"/>
                  </a:cubicBezTo>
                  <a:lnTo>
                    <a:pt x="50254" y="79877"/>
                  </a:lnTo>
                  <a:close/>
                  <a:moveTo>
                    <a:pt x="76059" y="68868"/>
                  </a:moveTo>
                  <a:lnTo>
                    <a:pt x="83988" y="79125"/>
                  </a:lnTo>
                  <a:lnTo>
                    <a:pt x="79287" y="84917"/>
                  </a:lnTo>
                  <a:cubicBezTo>
                    <a:pt x="79154" y="84814"/>
                    <a:pt x="78977" y="84755"/>
                    <a:pt x="78800" y="84755"/>
                  </a:cubicBezTo>
                  <a:cubicBezTo>
                    <a:pt x="78787" y="84754"/>
                    <a:pt x="78774" y="84754"/>
                    <a:pt x="78761" y="84754"/>
                  </a:cubicBezTo>
                  <a:cubicBezTo>
                    <a:pt x="78540" y="84754"/>
                    <a:pt x="78336" y="84868"/>
                    <a:pt x="78211" y="85035"/>
                  </a:cubicBezTo>
                  <a:lnTo>
                    <a:pt x="65316" y="76458"/>
                  </a:lnTo>
                  <a:lnTo>
                    <a:pt x="74394" y="69222"/>
                  </a:lnTo>
                  <a:lnTo>
                    <a:pt x="75293" y="68912"/>
                  </a:lnTo>
                  <a:cubicBezTo>
                    <a:pt x="75396" y="68957"/>
                    <a:pt x="75514" y="68986"/>
                    <a:pt x="75632" y="68986"/>
                  </a:cubicBezTo>
                  <a:cubicBezTo>
                    <a:pt x="75779" y="68986"/>
                    <a:pt x="75927" y="68942"/>
                    <a:pt x="76059" y="68868"/>
                  </a:cubicBezTo>
                  <a:close/>
                  <a:moveTo>
                    <a:pt x="4539" y="80968"/>
                  </a:moveTo>
                  <a:lnTo>
                    <a:pt x="5954" y="83414"/>
                  </a:lnTo>
                  <a:lnTo>
                    <a:pt x="1150" y="86332"/>
                  </a:lnTo>
                  <a:lnTo>
                    <a:pt x="1150" y="86332"/>
                  </a:lnTo>
                  <a:lnTo>
                    <a:pt x="4539" y="80968"/>
                  </a:lnTo>
                  <a:close/>
                  <a:moveTo>
                    <a:pt x="33601" y="67114"/>
                  </a:moveTo>
                  <a:cubicBezTo>
                    <a:pt x="33719" y="67380"/>
                    <a:pt x="33984" y="67527"/>
                    <a:pt x="34264" y="67527"/>
                  </a:cubicBezTo>
                  <a:cubicBezTo>
                    <a:pt x="34485" y="67527"/>
                    <a:pt x="34692" y="67439"/>
                    <a:pt x="34839" y="67277"/>
                  </a:cubicBezTo>
                  <a:lnTo>
                    <a:pt x="43239" y="74144"/>
                  </a:lnTo>
                  <a:lnTo>
                    <a:pt x="48618" y="79759"/>
                  </a:lnTo>
                  <a:cubicBezTo>
                    <a:pt x="48589" y="79951"/>
                    <a:pt x="48633" y="80142"/>
                    <a:pt x="48736" y="80319"/>
                  </a:cubicBezTo>
                  <a:lnTo>
                    <a:pt x="37595" y="86627"/>
                  </a:lnTo>
                  <a:cubicBezTo>
                    <a:pt x="37462" y="86376"/>
                    <a:pt x="37197" y="86229"/>
                    <a:pt x="36917" y="86229"/>
                  </a:cubicBezTo>
                  <a:cubicBezTo>
                    <a:pt x="36906" y="86228"/>
                    <a:pt x="36896" y="86228"/>
                    <a:pt x="36885" y="86228"/>
                  </a:cubicBezTo>
                  <a:cubicBezTo>
                    <a:pt x="36559" y="86228"/>
                    <a:pt x="36266" y="86446"/>
                    <a:pt x="36180" y="86774"/>
                  </a:cubicBezTo>
                  <a:lnTo>
                    <a:pt x="26822" y="83090"/>
                  </a:lnTo>
                  <a:lnTo>
                    <a:pt x="21973" y="74852"/>
                  </a:lnTo>
                  <a:cubicBezTo>
                    <a:pt x="22150" y="74630"/>
                    <a:pt x="22224" y="74336"/>
                    <a:pt x="22150" y="74056"/>
                  </a:cubicBezTo>
                  <a:lnTo>
                    <a:pt x="33601" y="67114"/>
                  </a:lnTo>
                  <a:close/>
                  <a:moveTo>
                    <a:pt x="84253" y="79435"/>
                  </a:moveTo>
                  <a:lnTo>
                    <a:pt x="87584" y="83753"/>
                  </a:lnTo>
                  <a:cubicBezTo>
                    <a:pt x="87481" y="83930"/>
                    <a:pt x="87437" y="84121"/>
                    <a:pt x="87466" y="84328"/>
                  </a:cubicBezTo>
                  <a:lnTo>
                    <a:pt x="83634" y="88660"/>
                  </a:lnTo>
                  <a:lnTo>
                    <a:pt x="79493" y="85905"/>
                  </a:lnTo>
                  <a:cubicBezTo>
                    <a:pt x="79582" y="85698"/>
                    <a:pt x="79596" y="85477"/>
                    <a:pt x="79523" y="85256"/>
                  </a:cubicBezTo>
                  <a:lnTo>
                    <a:pt x="84253" y="79435"/>
                  </a:lnTo>
                  <a:close/>
                  <a:moveTo>
                    <a:pt x="27161" y="83635"/>
                  </a:moveTo>
                  <a:lnTo>
                    <a:pt x="36165" y="87172"/>
                  </a:lnTo>
                  <a:cubicBezTo>
                    <a:pt x="36180" y="87246"/>
                    <a:pt x="36210" y="87305"/>
                    <a:pt x="36239" y="87378"/>
                  </a:cubicBezTo>
                  <a:lnTo>
                    <a:pt x="31111" y="90296"/>
                  </a:lnTo>
                  <a:lnTo>
                    <a:pt x="27161" y="83635"/>
                  </a:lnTo>
                  <a:close/>
                  <a:moveTo>
                    <a:pt x="49046" y="80555"/>
                  </a:moveTo>
                  <a:cubicBezTo>
                    <a:pt x="49149" y="80614"/>
                    <a:pt x="49267" y="80629"/>
                    <a:pt x="49385" y="80629"/>
                  </a:cubicBezTo>
                  <a:lnTo>
                    <a:pt x="49473" y="80629"/>
                  </a:lnTo>
                  <a:lnTo>
                    <a:pt x="53806" y="85138"/>
                  </a:lnTo>
                  <a:lnTo>
                    <a:pt x="46644" y="90856"/>
                  </a:lnTo>
                  <a:lnTo>
                    <a:pt x="37639" y="87319"/>
                  </a:lnTo>
                  <a:cubicBezTo>
                    <a:pt x="37669" y="87216"/>
                    <a:pt x="37683" y="87113"/>
                    <a:pt x="37683" y="87010"/>
                  </a:cubicBezTo>
                  <a:lnTo>
                    <a:pt x="49046" y="80555"/>
                  </a:lnTo>
                  <a:close/>
                  <a:moveTo>
                    <a:pt x="64992" y="76723"/>
                  </a:moveTo>
                  <a:lnTo>
                    <a:pt x="78049" y="85418"/>
                  </a:lnTo>
                  <a:cubicBezTo>
                    <a:pt x="78005" y="85683"/>
                    <a:pt x="78093" y="85963"/>
                    <a:pt x="78285" y="86155"/>
                  </a:cubicBezTo>
                  <a:lnTo>
                    <a:pt x="70415" y="95867"/>
                  </a:lnTo>
                  <a:lnTo>
                    <a:pt x="56090" y="84151"/>
                  </a:lnTo>
                  <a:cubicBezTo>
                    <a:pt x="56120" y="84033"/>
                    <a:pt x="56120" y="83930"/>
                    <a:pt x="56105" y="83812"/>
                  </a:cubicBezTo>
                  <a:lnTo>
                    <a:pt x="64992" y="76723"/>
                  </a:lnTo>
                  <a:close/>
                  <a:moveTo>
                    <a:pt x="55913" y="84519"/>
                  </a:moveTo>
                  <a:lnTo>
                    <a:pt x="70164" y="96176"/>
                  </a:lnTo>
                  <a:lnTo>
                    <a:pt x="68175" y="98623"/>
                  </a:lnTo>
                  <a:cubicBezTo>
                    <a:pt x="68062" y="98563"/>
                    <a:pt x="67937" y="98533"/>
                    <a:pt x="67813" y="98533"/>
                  </a:cubicBezTo>
                  <a:cubicBezTo>
                    <a:pt x="67661" y="98533"/>
                    <a:pt x="67509" y="98578"/>
                    <a:pt x="67379" y="98667"/>
                  </a:cubicBezTo>
                  <a:lnTo>
                    <a:pt x="54395" y="85182"/>
                  </a:lnTo>
                  <a:lnTo>
                    <a:pt x="55014" y="84681"/>
                  </a:lnTo>
                  <a:cubicBezTo>
                    <a:pt x="55118" y="84726"/>
                    <a:pt x="55235" y="84755"/>
                    <a:pt x="55353" y="84755"/>
                  </a:cubicBezTo>
                  <a:cubicBezTo>
                    <a:pt x="55560" y="84755"/>
                    <a:pt x="55766" y="84667"/>
                    <a:pt x="55913" y="84519"/>
                  </a:cubicBezTo>
                  <a:close/>
                  <a:moveTo>
                    <a:pt x="87628" y="84755"/>
                  </a:moveTo>
                  <a:cubicBezTo>
                    <a:pt x="87752" y="84921"/>
                    <a:pt x="87954" y="85022"/>
                    <a:pt x="88173" y="85022"/>
                  </a:cubicBezTo>
                  <a:cubicBezTo>
                    <a:pt x="88188" y="85022"/>
                    <a:pt x="88203" y="85021"/>
                    <a:pt x="88218" y="85020"/>
                  </a:cubicBezTo>
                  <a:cubicBezTo>
                    <a:pt x="88321" y="85020"/>
                    <a:pt x="88424" y="85006"/>
                    <a:pt x="88527" y="84961"/>
                  </a:cubicBezTo>
                  <a:lnTo>
                    <a:pt x="98932" y="98402"/>
                  </a:lnTo>
                  <a:cubicBezTo>
                    <a:pt x="98828" y="98461"/>
                    <a:pt x="98740" y="98564"/>
                    <a:pt x="98681" y="98667"/>
                  </a:cubicBezTo>
                  <a:lnTo>
                    <a:pt x="83973" y="88881"/>
                  </a:lnTo>
                  <a:lnTo>
                    <a:pt x="87628" y="84755"/>
                  </a:lnTo>
                  <a:close/>
                  <a:moveTo>
                    <a:pt x="37389" y="87658"/>
                  </a:moveTo>
                  <a:lnTo>
                    <a:pt x="46275" y="91166"/>
                  </a:lnTo>
                  <a:lnTo>
                    <a:pt x="36829" y="98697"/>
                  </a:lnTo>
                  <a:cubicBezTo>
                    <a:pt x="36681" y="98446"/>
                    <a:pt x="36416" y="98284"/>
                    <a:pt x="36121" y="98269"/>
                  </a:cubicBezTo>
                  <a:cubicBezTo>
                    <a:pt x="36033" y="98269"/>
                    <a:pt x="35944" y="98284"/>
                    <a:pt x="35856" y="98313"/>
                  </a:cubicBezTo>
                  <a:lnTo>
                    <a:pt x="31302" y="90635"/>
                  </a:lnTo>
                  <a:lnTo>
                    <a:pt x="36504" y="87688"/>
                  </a:lnTo>
                  <a:cubicBezTo>
                    <a:pt x="36636" y="87771"/>
                    <a:pt x="36781" y="87812"/>
                    <a:pt x="36925" y="87812"/>
                  </a:cubicBezTo>
                  <a:cubicBezTo>
                    <a:pt x="37087" y="87812"/>
                    <a:pt x="37248" y="87760"/>
                    <a:pt x="37389" y="87658"/>
                  </a:cubicBezTo>
                  <a:close/>
                  <a:moveTo>
                    <a:pt x="14546" y="78683"/>
                  </a:moveTo>
                  <a:lnTo>
                    <a:pt x="26557" y="83399"/>
                  </a:lnTo>
                  <a:lnTo>
                    <a:pt x="30757" y="90503"/>
                  </a:lnTo>
                  <a:lnTo>
                    <a:pt x="16049" y="98829"/>
                  </a:lnTo>
                  <a:cubicBezTo>
                    <a:pt x="15911" y="98650"/>
                    <a:pt x="15708" y="98548"/>
                    <a:pt x="15489" y="98548"/>
                  </a:cubicBezTo>
                  <a:cubicBezTo>
                    <a:pt x="15474" y="98548"/>
                    <a:pt x="15460" y="98548"/>
                    <a:pt x="15445" y="98549"/>
                  </a:cubicBezTo>
                  <a:cubicBezTo>
                    <a:pt x="15356" y="98549"/>
                    <a:pt x="15283" y="98564"/>
                    <a:pt x="15194" y="98593"/>
                  </a:cubicBezTo>
                  <a:lnTo>
                    <a:pt x="6499" y="83561"/>
                  </a:lnTo>
                  <a:lnTo>
                    <a:pt x="14546" y="78683"/>
                  </a:lnTo>
                  <a:close/>
                  <a:moveTo>
                    <a:pt x="79243" y="86214"/>
                  </a:moveTo>
                  <a:lnTo>
                    <a:pt x="83369" y="88955"/>
                  </a:lnTo>
                  <a:lnTo>
                    <a:pt x="74910" y="98564"/>
                  </a:lnTo>
                  <a:cubicBezTo>
                    <a:pt x="74836" y="98549"/>
                    <a:pt x="74762" y="98534"/>
                    <a:pt x="74703" y="98534"/>
                  </a:cubicBezTo>
                  <a:cubicBezTo>
                    <a:pt x="74453" y="98534"/>
                    <a:pt x="74217" y="98652"/>
                    <a:pt x="74070" y="98859"/>
                  </a:cubicBezTo>
                  <a:lnTo>
                    <a:pt x="70724" y="96117"/>
                  </a:lnTo>
                  <a:lnTo>
                    <a:pt x="78653" y="86332"/>
                  </a:lnTo>
                  <a:cubicBezTo>
                    <a:pt x="78712" y="86347"/>
                    <a:pt x="78756" y="86347"/>
                    <a:pt x="78800" y="86347"/>
                  </a:cubicBezTo>
                  <a:cubicBezTo>
                    <a:pt x="78963" y="86347"/>
                    <a:pt x="79125" y="86302"/>
                    <a:pt x="79243" y="86214"/>
                  </a:cubicBezTo>
                  <a:close/>
                  <a:moveTo>
                    <a:pt x="54086" y="85418"/>
                  </a:moveTo>
                  <a:lnTo>
                    <a:pt x="67025" y="98873"/>
                  </a:lnTo>
                  <a:lnTo>
                    <a:pt x="67025" y="98873"/>
                  </a:lnTo>
                  <a:lnTo>
                    <a:pt x="47071" y="91033"/>
                  </a:lnTo>
                  <a:lnTo>
                    <a:pt x="54086" y="85418"/>
                  </a:lnTo>
                  <a:close/>
                  <a:moveTo>
                    <a:pt x="0" y="1"/>
                  </a:moveTo>
                  <a:lnTo>
                    <a:pt x="0" y="841"/>
                  </a:lnTo>
                  <a:cubicBezTo>
                    <a:pt x="30" y="870"/>
                    <a:pt x="44" y="900"/>
                    <a:pt x="74" y="914"/>
                  </a:cubicBezTo>
                  <a:cubicBezTo>
                    <a:pt x="221" y="1047"/>
                    <a:pt x="413" y="1121"/>
                    <a:pt x="604" y="1121"/>
                  </a:cubicBezTo>
                  <a:lnTo>
                    <a:pt x="619" y="1121"/>
                  </a:lnTo>
                  <a:lnTo>
                    <a:pt x="11127" y="14679"/>
                  </a:lnTo>
                  <a:cubicBezTo>
                    <a:pt x="10876" y="15047"/>
                    <a:pt x="10950" y="15563"/>
                    <a:pt x="11304" y="15843"/>
                  </a:cubicBezTo>
                  <a:lnTo>
                    <a:pt x="295" y="28326"/>
                  </a:lnTo>
                  <a:cubicBezTo>
                    <a:pt x="236" y="28311"/>
                    <a:pt x="192" y="28311"/>
                    <a:pt x="147" y="28296"/>
                  </a:cubicBezTo>
                  <a:lnTo>
                    <a:pt x="15" y="28296"/>
                  </a:lnTo>
                  <a:lnTo>
                    <a:pt x="15" y="29873"/>
                  </a:lnTo>
                  <a:lnTo>
                    <a:pt x="74" y="29873"/>
                  </a:lnTo>
                  <a:cubicBezTo>
                    <a:pt x="236" y="29873"/>
                    <a:pt x="398" y="29829"/>
                    <a:pt x="531" y="29741"/>
                  </a:cubicBezTo>
                  <a:lnTo>
                    <a:pt x="4451" y="33838"/>
                  </a:lnTo>
                  <a:lnTo>
                    <a:pt x="855" y="38273"/>
                  </a:lnTo>
                  <a:cubicBezTo>
                    <a:pt x="707" y="38156"/>
                    <a:pt x="531" y="38097"/>
                    <a:pt x="339" y="38097"/>
                  </a:cubicBezTo>
                  <a:cubicBezTo>
                    <a:pt x="251" y="38097"/>
                    <a:pt x="162" y="38111"/>
                    <a:pt x="88" y="38141"/>
                  </a:cubicBezTo>
                  <a:lnTo>
                    <a:pt x="15" y="38170"/>
                  </a:lnTo>
                  <a:lnTo>
                    <a:pt x="15" y="39615"/>
                  </a:lnTo>
                  <a:cubicBezTo>
                    <a:pt x="30" y="39629"/>
                    <a:pt x="59" y="39644"/>
                    <a:pt x="74" y="39644"/>
                  </a:cubicBezTo>
                  <a:cubicBezTo>
                    <a:pt x="162" y="39674"/>
                    <a:pt x="251" y="39688"/>
                    <a:pt x="339" y="39688"/>
                  </a:cubicBezTo>
                  <a:cubicBezTo>
                    <a:pt x="457" y="39688"/>
                    <a:pt x="575" y="39659"/>
                    <a:pt x="693" y="39615"/>
                  </a:cubicBezTo>
                  <a:lnTo>
                    <a:pt x="6484" y="49415"/>
                  </a:lnTo>
                  <a:lnTo>
                    <a:pt x="413" y="55634"/>
                  </a:lnTo>
                  <a:cubicBezTo>
                    <a:pt x="354" y="55605"/>
                    <a:pt x="280" y="55605"/>
                    <a:pt x="206" y="55605"/>
                  </a:cubicBezTo>
                  <a:lnTo>
                    <a:pt x="74" y="55605"/>
                  </a:lnTo>
                  <a:cubicBezTo>
                    <a:pt x="59" y="55619"/>
                    <a:pt x="30" y="55619"/>
                    <a:pt x="15" y="55619"/>
                  </a:cubicBezTo>
                  <a:lnTo>
                    <a:pt x="15" y="57167"/>
                  </a:lnTo>
                  <a:cubicBezTo>
                    <a:pt x="30" y="57167"/>
                    <a:pt x="59" y="57181"/>
                    <a:pt x="74" y="57181"/>
                  </a:cubicBezTo>
                  <a:cubicBezTo>
                    <a:pt x="118" y="57181"/>
                    <a:pt x="162" y="57196"/>
                    <a:pt x="206" y="57196"/>
                  </a:cubicBezTo>
                  <a:cubicBezTo>
                    <a:pt x="486" y="57196"/>
                    <a:pt x="752" y="57049"/>
                    <a:pt x="884" y="56784"/>
                  </a:cubicBezTo>
                  <a:lnTo>
                    <a:pt x="12851" y="60203"/>
                  </a:lnTo>
                  <a:lnTo>
                    <a:pt x="14693" y="63327"/>
                  </a:lnTo>
                  <a:cubicBezTo>
                    <a:pt x="14413" y="63401"/>
                    <a:pt x="14207" y="63636"/>
                    <a:pt x="14163" y="63916"/>
                  </a:cubicBezTo>
                  <a:lnTo>
                    <a:pt x="604" y="72140"/>
                  </a:lnTo>
                  <a:cubicBezTo>
                    <a:pt x="486" y="72066"/>
                    <a:pt x="354" y="72037"/>
                    <a:pt x="206" y="72037"/>
                  </a:cubicBezTo>
                  <a:lnTo>
                    <a:pt x="74" y="72037"/>
                  </a:lnTo>
                  <a:cubicBezTo>
                    <a:pt x="59" y="72051"/>
                    <a:pt x="30" y="72051"/>
                    <a:pt x="15" y="72051"/>
                  </a:cubicBezTo>
                  <a:lnTo>
                    <a:pt x="15" y="73599"/>
                  </a:lnTo>
                  <a:cubicBezTo>
                    <a:pt x="30" y="73599"/>
                    <a:pt x="59" y="73614"/>
                    <a:pt x="74" y="73614"/>
                  </a:cubicBezTo>
                  <a:cubicBezTo>
                    <a:pt x="103" y="73614"/>
                    <a:pt x="133" y="73620"/>
                    <a:pt x="162" y="73620"/>
                  </a:cubicBezTo>
                  <a:cubicBezTo>
                    <a:pt x="177" y="73620"/>
                    <a:pt x="192" y="73618"/>
                    <a:pt x="206" y="73614"/>
                  </a:cubicBezTo>
                  <a:lnTo>
                    <a:pt x="280" y="73614"/>
                  </a:lnTo>
                  <a:lnTo>
                    <a:pt x="4318" y="80584"/>
                  </a:lnTo>
                  <a:lnTo>
                    <a:pt x="781" y="86185"/>
                  </a:lnTo>
                  <a:cubicBezTo>
                    <a:pt x="693" y="85890"/>
                    <a:pt x="413" y="85698"/>
                    <a:pt x="118" y="85698"/>
                  </a:cubicBezTo>
                  <a:lnTo>
                    <a:pt x="15" y="85698"/>
                  </a:lnTo>
                  <a:lnTo>
                    <a:pt x="15" y="87275"/>
                  </a:lnTo>
                  <a:lnTo>
                    <a:pt x="74" y="87275"/>
                  </a:lnTo>
                  <a:cubicBezTo>
                    <a:pt x="236" y="87275"/>
                    <a:pt x="398" y="87216"/>
                    <a:pt x="531" y="87128"/>
                  </a:cubicBezTo>
                  <a:cubicBezTo>
                    <a:pt x="560" y="87128"/>
                    <a:pt x="604" y="87128"/>
                    <a:pt x="634" y="87098"/>
                  </a:cubicBezTo>
                  <a:lnTo>
                    <a:pt x="6160" y="83753"/>
                  </a:lnTo>
                  <a:lnTo>
                    <a:pt x="14870" y="98785"/>
                  </a:lnTo>
                  <a:cubicBezTo>
                    <a:pt x="14737" y="98962"/>
                    <a:pt x="14664" y="99183"/>
                    <a:pt x="14693" y="99404"/>
                  </a:cubicBezTo>
                  <a:lnTo>
                    <a:pt x="16211" y="99404"/>
                  </a:lnTo>
                  <a:cubicBezTo>
                    <a:pt x="16226" y="99330"/>
                    <a:pt x="16226" y="99271"/>
                    <a:pt x="16211" y="99198"/>
                  </a:cubicBezTo>
                  <a:lnTo>
                    <a:pt x="30978" y="90827"/>
                  </a:lnTo>
                  <a:lnTo>
                    <a:pt x="35546" y="98564"/>
                  </a:lnTo>
                  <a:cubicBezTo>
                    <a:pt x="35414" y="98711"/>
                    <a:pt x="35340" y="98888"/>
                    <a:pt x="35340" y="99080"/>
                  </a:cubicBezTo>
                  <a:lnTo>
                    <a:pt x="35340" y="99212"/>
                  </a:lnTo>
                  <a:cubicBezTo>
                    <a:pt x="35340" y="99271"/>
                    <a:pt x="35355" y="99345"/>
                    <a:pt x="35370" y="99404"/>
                  </a:cubicBezTo>
                  <a:lnTo>
                    <a:pt x="36902" y="99404"/>
                  </a:lnTo>
                  <a:cubicBezTo>
                    <a:pt x="36917" y="99345"/>
                    <a:pt x="36932" y="99271"/>
                    <a:pt x="36932" y="99212"/>
                  </a:cubicBezTo>
                  <a:lnTo>
                    <a:pt x="36932" y="99139"/>
                  </a:lnTo>
                  <a:lnTo>
                    <a:pt x="46717" y="91328"/>
                  </a:lnTo>
                  <a:lnTo>
                    <a:pt x="67055" y="99315"/>
                  </a:lnTo>
                  <a:lnTo>
                    <a:pt x="67055" y="99404"/>
                  </a:lnTo>
                  <a:lnTo>
                    <a:pt x="68573" y="99404"/>
                  </a:lnTo>
                  <a:cubicBezTo>
                    <a:pt x="68587" y="99242"/>
                    <a:pt x="68558" y="99065"/>
                    <a:pt x="68470" y="98918"/>
                  </a:cubicBezTo>
                  <a:lnTo>
                    <a:pt x="70489" y="96427"/>
                  </a:lnTo>
                  <a:lnTo>
                    <a:pt x="73937" y="99257"/>
                  </a:lnTo>
                  <a:cubicBezTo>
                    <a:pt x="73937" y="99301"/>
                    <a:pt x="73937" y="99360"/>
                    <a:pt x="73937" y="99404"/>
                  </a:cubicBezTo>
                  <a:lnTo>
                    <a:pt x="75470" y="99404"/>
                  </a:lnTo>
                  <a:cubicBezTo>
                    <a:pt x="75485" y="99183"/>
                    <a:pt x="75411" y="98947"/>
                    <a:pt x="75263" y="98770"/>
                  </a:cubicBezTo>
                  <a:lnTo>
                    <a:pt x="83708" y="89191"/>
                  </a:lnTo>
                  <a:lnTo>
                    <a:pt x="98593" y="99094"/>
                  </a:lnTo>
                  <a:cubicBezTo>
                    <a:pt x="98593" y="99212"/>
                    <a:pt x="98622" y="99315"/>
                    <a:pt x="98652" y="99419"/>
                  </a:cubicBezTo>
                  <a:lnTo>
                    <a:pt x="99433" y="99419"/>
                  </a:lnTo>
                  <a:lnTo>
                    <a:pt x="99433" y="98299"/>
                  </a:lnTo>
                  <a:lnTo>
                    <a:pt x="99344" y="98299"/>
                  </a:lnTo>
                  <a:lnTo>
                    <a:pt x="88837" y="84740"/>
                  </a:lnTo>
                  <a:cubicBezTo>
                    <a:pt x="89087" y="84372"/>
                    <a:pt x="89013" y="83856"/>
                    <a:pt x="88674" y="83576"/>
                  </a:cubicBezTo>
                  <a:lnTo>
                    <a:pt x="99418" y="71388"/>
                  </a:lnTo>
                  <a:lnTo>
                    <a:pt x="99418" y="69635"/>
                  </a:lnTo>
                  <a:lnTo>
                    <a:pt x="95513" y="65552"/>
                  </a:lnTo>
                  <a:lnTo>
                    <a:pt x="99108" y="61116"/>
                  </a:lnTo>
                  <a:cubicBezTo>
                    <a:pt x="99197" y="61190"/>
                    <a:pt x="99300" y="61249"/>
                    <a:pt x="99418" y="61278"/>
                  </a:cubicBezTo>
                  <a:lnTo>
                    <a:pt x="99418" y="59731"/>
                  </a:lnTo>
                  <a:cubicBezTo>
                    <a:pt x="99374" y="59746"/>
                    <a:pt x="99330" y="59760"/>
                    <a:pt x="99285" y="59775"/>
                  </a:cubicBezTo>
                  <a:lnTo>
                    <a:pt x="93479" y="49975"/>
                  </a:lnTo>
                  <a:lnTo>
                    <a:pt x="99418" y="43903"/>
                  </a:lnTo>
                  <a:lnTo>
                    <a:pt x="99418" y="42282"/>
                  </a:lnTo>
                  <a:cubicBezTo>
                    <a:pt x="99271" y="42341"/>
                    <a:pt x="99153" y="42459"/>
                    <a:pt x="99079" y="42606"/>
                  </a:cubicBezTo>
                  <a:lnTo>
                    <a:pt x="87112" y="39202"/>
                  </a:lnTo>
                  <a:lnTo>
                    <a:pt x="85270" y="36078"/>
                  </a:lnTo>
                  <a:cubicBezTo>
                    <a:pt x="85535" y="36004"/>
                    <a:pt x="85742" y="35768"/>
                    <a:pt x="85786" y="35488"/>
                  </a:cubicBezTo>
                  <a:lnTo>
                    <a:pt x="99344" y="27265"/>
                  </a:lnTo>
                  <a:cubicBezTo>
                    <a:pt x="99374" y="27265"/>
                    <a:pt x="99388" y="27279"/>
                    <a:pt x="99418" y="27294"/>
                  </a:cubicBezTo>
                  <a:lnTo>
                    <a:pt x="99418" y="25349"/>
                  </a:lnTo>
                  <a:lnTo>
                    <a:pt x="95645" y="18820"/>
                  </a:lnTo>
                  <a:lnTo>
                    <a:pt x="99167" y="13220"/>
                  </a:lnTo>
                  <a:cubicBezTo>
                    <a:pt x="99212" y="13367"/>
                    <a:pt x="99300" y="13485"/>
                    <a:pt x="99418" y="13574"/>
                  </a:cubicBezTo>
                  <a:lnTo>
                    <a:pt x="99418" y="12262"/>
                  </a:lnTo>
                  <a:cubicBezTo>
                    <a:pt x="99388" y="12262"/>
                    <a:pt x="99344" y="12277"/>
                    <a:pt x="99315" y="12292"/>
                  </a:cubicBezTo>
                  <a:lnTo>
                    <a:pt x="93788" y="15637"/>
                  </a:lnTo>
                  <a:lnTo>
                    <a:pt x="85093" y="605"/>
                  </a:lnTo>
                  <a:cubicBezTo>
                    <a:pt x="85226" y="428"/>
                    <a:pt x="85285" y="207"/>
                    <a:pt x="85270" y="1"/>
                  </a:cubicBezTo>
                  <a:lnTo>
                    <a:pt x="83737" y="1"/>
                  </a:lnTo>
                  <a:cubicBezTo>
                    <a:pt x="83737" y="60"/>
                    <a:pt x="83737" y="133"/>
                    <a:pt x="83737" y="192"/>
                  </a:cubicBezTo>
                  <a:lnTo>
                    <a:pt x="68985" y="8563"/>
                  </a:lnTo>
                  <a:lnTo>
                    <a:pt x="64417" y="841"/>
                  </a:lnTo>
                  <a:cubicBezTo>
                    <a:pt x="64549" y="693"/>
                    <a:pt x="64608" y="516"/>
                    <a:pt x="64623" y="325"/>
                  </a:cubicBezTo>
                  <a:lnTo>
                    <a:pt x="64623" y="192"/>
                  </a:lnTo>
                  <a:cubicBezTo>
                    <a:pt x="64623" y="133"/>
                    <a:pt x="64608" y="60"/>
                    <a:pt x="64594" y="1"/>
                  </a:cubicBezTo>
                  <a:lnTo>
                    <a:pt x="63061" y="1"/>
                  </a:lnTo>
                  <a:cubicBezTo>
                    <a:pt x="63046" y="60"/>
                    <a:pt x="63032" y="133"/>
                    <a:pt x="63032" y="192"/>
                  </a:cubicBezTo>
                  <a:lnTo>
                    <a:pt x="63032" y="266"/>
                  </a:lnTo>
                  <a:lnTo>
                    <a:pt x="53246" y="8077"/>
                  </a:lnTo>
                  <a:lnTo>
                    <a:pt x="32923" y="89"/>
                  </a:lnTo>
                  <a:cubicBezTo>
                    <a:pt x="32923" y="60"/>
                    <a:pt x="32923" y="30"/>
                    <a:pt x="32923" y="1"/>
                  </a:cubicBezTo>
                  <a:lnTo>
                    <a:pt x="31391" y="1"/>
                  </a:lnTo>
                  <a:cubicBezTo>
                    <a:pt x="31376" y="163"/>
                    <a:pt x="31405" y="340"/>
                    <a:pt x="31494" y="487"/>
                  </a:cubicBezTo>
                  <a:lnTo>
                    <a:pt x="29475" y="2978"/>
                  </a:lnTo>
                  <a:lnTo>
                    <a:pt x="26026" y="148"/>
                  </a:lnTo>
                  <a:cubicBezTo>
                    <a:pt x="26026" y="89"/>
                    <a:pt x="26026" y="45"/>
                    <a:pt x="26026" y="1"/>
                  </a:cubicBezTo>
                  <a:lnTo>
                    <a:pt x="24493" y="1"/>
                  </a:lnTo>
                  <a:cubicBezTo>
                    <a:pt x="24479" y="222"/>
                    <a:pt x="24552" y="458"/>
                    <a:pt x="24700" y="620"/>
                  </a:cubicBezTo>
                  <a:lnTo>
                    <a:pt x="16255" y="10214"/>
                  </a:lnTo>
                  <a:lnTo>
                    <a:pt x="1371" y="310"/>
                  </a:lnTo>
                  <a:cubicBezTo>
                    <a:pt x="1371" y="207"/>
                    <a:pt x="1341" y="89"/>
                    <a:pt x="1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7"/>
          <p:cNvSpPr/>
          <p:nvPr/>
        </p:nvSpPr>
        <p:spPr>
          <a:xfrm rot="10800000">
            <a:off x="-25" y="763650"/>
            <a:ext cx="9144000" cy="361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0" name="Google Shape;140;p17"/>
          <p:cNvCxnSpPr/>
          <p:nvPr/>
        </p:nvCxnSpPr>
        <p:spPr>
          <a:xfrm rot="10800000">
            <a:off x="-25" y="438015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Google Shape;141;p17"/>
          <p:cNvCxnSpPr/>
          <p:nvPr/>
        </p:nvCxnSpPr>
        <p:spPr>
          <a:xfrm rot="10800000">
            <a:off x="-25" y="7634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17"/>
          <p:cNvSpPr txBox="1">
            <a:spLocks noGrp="1"/>
          </p:cNvSpPr>
          <p:nvPr>
            <p:ph type="title"/>
          </p:nvPr>
        </p:nvSpPr>
        <p:spPr>
          <a:xfrm>
            <a:off x="834525" y="1134200"/>
            <a:ext cx="34665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1"/>
          </p:nvPr>
        </p:nvSpPr>
        <p:spPr>
          <a:xfrm>
            <a:off x="834550" y="2546175"/>
            <a:ext cx="2445000" cy="12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Thin"/>
              <a:buNone/>
              <a:defRPr sz="3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Thin"/>
              <a:buNone/>
              <a:defRPr sz="3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Thin"/>
              <a:buNone/>
              <a:defRPr sz="3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Thin"/>
              <a:buNone/>
              <a:defRPr sz="3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Thin"/>
              <a:buNone/>
              <a:defRPr sz="3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Thin"/>
              <a:buNone/>
              <a:defRPr sz="3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Thin"/>
              <a:buNone/>
              <a:defRPr sz="3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Thin"/>
              <a:buNone/>
              <a:defRPr sz="3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leway Thin"/>
              <a:buNone/>
              <a:defRPr sz="36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6" r:id="rId6"/>
    <p:sldLayoutId id="2147483658" r:id="rId7"/>
    <p:sldLayoutId id="2147483661" r:id="rId8"/>
    <p:sldLayoutId id="2147483663" r:id="rId9"/>
    <p:sldLayoutId id="2147483666" r:id="rId10"/>
    <p:sldLayoutId id="2147483667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0"/>
          <p:cNvSpPr txBox="1">
            <a:spLocks noGrp="1"/>
          </p:cNvSpPr>
          <p:nvPr>
            <p:ph type="title"/>
          </p:nvPr>
        </p:nvSpPr>
        <p:spPr>
          <a:xfrm>
            <a:off x="808475" y="706200"/>
            <a:ext cx="4455000" cy="12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Pigs, Bats &amp; Microchips</a:t>
            </a:r>
            <a:endParaRPr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C25FC13-2964-4DCB-B196-A91972E5C1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Phone survey: 2009 to 2010 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26,700 responses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36 questions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Class imbalance (79% not vax)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Data Preparation:</a:t>
            </a:r>
            <a:br>
              <a:rPr lang="en-US" dirty="0"/>
            </a:br>
            <a:r>
              <a:rPr lang="en-US" sz="1200" dirty="0"/>
              <a:t>(Ordinal Encoder and One-Hot; KNN Imputer; </a:t>
            </a:r>
            <a:r>
              <a:rPr lang="en-US" sz="1200" dirty="0" err="1"/>
              <a:t>StandardScaler</a:t>
            </a:r>
            <a:r>
              <a:rPr lang="en-US" sz="1200" dirty="0"/>
              <a:t>; SMOTE)</a:t>
            </a:r>
            <a:endParaRPr lang="en-US" dirty="0"/>
          </a:p>
          <a:p>
            <a:pPr marL="127000" indent="0">
              <a:spcAft>
                <a:spcPts val="600"/>
              </a:spcAft>
              <a:buNone/>
            </a:pPr>
            <a:endParaRPr lang="en-US" sz="1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37B201-B314-4C6A-A24D-DB3E25CD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&amp;</a:t>
            </a:r>
            <a:br>
              <a:rPr lang="en-US" dirty="0"/>
            </a:br>
            <a:r>
              <a:rPr lang="en-US" dirty="0"/>
              <a:t>Processing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920CCB0-A586-4675-8FDF-BDF20C194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47" t="48485" r="52575" b="16768"/>
          <a:stretch/>
        </p:blipFill>
        <p:spPr>
          <a:xfrm>
            <a:off x="4879570" y="1801300"/>
            <a:ext cx="4078850" cy="2702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6A2B5F-64A7-4833-B3CF-5048C2B53913}"/>
              </a:ext>
            </a:extLst>
          </p:cNvPr>
          <p:cNvSpPr txBox="1"/>
          <p:nvPr/>
        </p:nvSpPr>
        <p:spPr>
          <a:xfrm>
            <a:off x="7315200" y="3505828"/>
            <a:ext cx="12760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+mn-lt"/>
              </a:rPr>
              <a:t>21%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542F84-2790-49AB-A509-EFC44A3CDB17}"/>
              </a:ext>
            </a:extLst>
          </p:cNvPr>
          <p:cNvSpPr txBox="1"/>
          <p:nvPr/>
        </p:nvSpPr>
        <p:spPr>
          <a:xfrm>
            <a:off x="5685905" y="2028938"/>
            <a:ext cx="12760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+mn-lt"/>
              </a:rPr>
              <a:t>79%</a:t>
            </a:r>
          </a:p>
        </p:txBody>
      </p:sp>
    </p:spTree>
    <p:extLst>
      <p:ext uri="{BB962C8B-B14F-4D97-AF65-F5344CB8AC3E}">
        <p14:creationId xmlns:p14="http://schemas.microsoft.com/office/powerpoint/2010/main" val="1366778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F1DDE-236A-42EA-8EDA-7A88E39FB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252711"/>
            <a:ext cx="7717500" cy="612900"/>
          </a:xfrm>
        </p:spPr>
        <p:txBody>
          <a:bodyPr/>
          <a:lstStyle/>
          <a:p>
            <a:r>
              <a:rPr lang="en-US" sz="2800" dirty="0"/>
              <a:t>Opinions appear important;</a:t>
            </a:r>
            <a:br>
              <a:rPr lang="en-US" sz="2800" dirty="0"/>
            </a:br>
            <a:r>
              <a:rPr lang="en-US" sz="2800" dirty="0"/>
              <a:t>demographics less so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85C26CA-1B25-4316-9F48-83606986D3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20" t="25293" r="57727" b="39394"/>
          <a:stretch/>
        </p:blipFill>
        <p:spPr>
          <a:xfrm>
            <a:off x="767570" y="1762298"/>
            <a:ext cx="2919579" cy="3165898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0F08DA9-C828-4BF1-802C-9D39B41B74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80" t="25293" r="58484" b="34627"/>
          <a:stretch/>
        </p:blipFill>
        <p:spPr>
          <a:xfrm>
            <a:off x="5229160" y="1762298"/>
            <a:ext cx="2974415" cy="31658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A3418B-AAE1-4337-A546-0085B6188CA5}"/>
              </a:ext>
            </a:extLst>
          </p:cNvPr>
          <p:cNvSpPr txBox="1"/>
          <p:nvPr/>
        </p:nvSpPr>
        <p:spPr>
          <a:xfrm>
            <a:off x="713250" y="1400694"/>
            <a:ext cx="7379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rlow" panose="020B0604020202020204" charset="0"/>
              </a:rPr>
              <a:t>Orange bars represent the proportion of respondents that got the H1N1 vaccination </a:t>
            </a:r>
          </a:p>
        </p:txBody>
      </p:sp>
    </p:spTree>
    <p:extLst>
      <p:ext uri="{BB962C8B-B14F-4D97-AF65-F5344CB8AC3E}">
        <p14:creationId xmlns:p14="http://schemas.microsoft.com/office/powerpoint/2010/main" val="846686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>
            <a:spLocks noGrp="1"/>
          </p:cNvSpPr>
          <p:nvPr>
            <p:ph type="title"/>
          </p:nvPr>
        </p:nvSpPr>
        <p:spPr>
          <a:xfrm>
            <a:off x="5980630" y="172769"/>
            <a:ext cx="2301357" cy="749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Classification Modeling</a:t>
            </a:r>
            <a:endParaRPr sz="2400" dirty="0"/>
          </a:p>
        </p:txBody>
      </p:sp>
      <p:sp>
        <p:nvSpPr>
          <p:cNvPr id="357" name="Google Shape;357;p34"/>
          <p:cNvSpPr txBox="1">
            <a:spLocks noGrp="1"/>
          </p:cNvSpPr>
          <p:nvPr>
            <p:ph type="subTitle" idx="1"/>
          </p:nvPr>
        </p:nvSpPr>
        <p:spPr>
          <a:xfrm>
            <a:off x="5980615" y="1418378"/>
            <a:ext cx="21168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XGBoost,</a:t>
            </a:r>
            <a:br>
              <a:rPr lang="en" sz="1400" dirty="0"/>
            </a:br>
            <a:r>
              <a:rPr lang="en" sz="1400" dirty="0"/>
              <a:t>RandomForest,</a:t>
            </a:r>
            <a:br>
              <a:rPr lang="en" sz="1400" dirty="0"/>
            </a:br>
            <a:r>
              <a:rPr lang="en" sz="1400" dirty="0"/>
              <a:t>SVC, LogisticRegeression, KNN,</a:t>
            </a:r>
            <a:br>
              <a:rPr lang="en" sz="1400" dirty="0"/>
            </a:br>
            <a:r>
              <a:rPr lang="en" sz="1400" dirty="0"/>
              <a:t> DecisionTrees </a:t>
            </a:r>
            <a:endParaRPr sz="1400" dirty="0"/>
          </a:p>
        </p:txBody>
      </p:sp>
      <p:sp>
        <p:nvSpPr>
          <p:cNvPr id="358" name="Google Shape;358;p34"/>
          <p:cNvSpPr txBox="1">
            <a:spLocks noGrp="1"/>
          </p:cNvSpPr>
          <p:nvPr>
            <p:ph type="subTitle" idx="2"/>
          </p:nvPr>
        </p:nvSpPr>
        <p:spPr>
          <a:xfrm>
            <a:off x="5980631" y="1105453"/>
            <a:ext cx="2116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6 models: </a:t>
            </a:r>
            <a:endParaRPr sz="1600" dirty="0"/>
          </a:p>
        </p:txBody>
      </p:sp>
      <p:sp>
        <p:nvSpPr>
          <p:cNvPr id="34" name="Google Shape;358;p34">
            <a:extLst>
              <a:ext uri="{FF2B5EF4-FFF2-40B4-BE49-F238E27FC236}">
                <a16:creationId xmlns:a16="http://schemas.microsoft.com/office/drawing/2014/main" id="{C83071F3-4651-4619-B0D7-6A1FB0E0DE6B}"/>
              </a:ext>
            </a:extLst>
          </p:cNvPr>
          <p:cNvSpPr txBox="1">
            <a:spLocks/>
          </p:cNvSpPr>
          <p:nvPr/>
        </p:nvSpPr>
        <p:spPr>
          <a:xfrm>
            <a:off x="5980599" y="3027813"/>
            <a:ext cx="2116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1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600" dirty="0"/>
              <a:t>Preprocessing &amp; optimization </a:t>
            </a:r>
          </a:p>
        </p:txBody>
      </p:sp>
      <p:sp>
        <p:nvSpPr>
          <p:cNvPr id="16" name="Google Shape;358;p34">
            <a:extLst>
              <a:ext uri="{FF2B5EF4-FFF2-40B4-BE49-F238E27FC236}">
                <a16:creationId xmlns:a16="http://schemas.microsoft.com/office/drawing/2014/main" id="{4125920D-FF3E-45C7-B900-3FF7264A9AE0}"/>
              </a:ext>
            </a:extLst>
          </p:cNvPr>
          <p:cNvSpPr txBox="1">
            <a:spLocks/>
          </p:cNvSpPr>
          <p:nvPr/>
        </p:nvSpPr>
        <p:spPr>
          <a:xfrm>
            <a:off x="5980599" y="3889826"/>
            <a:ext cx="2116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1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600" dirty="0"/>
              <a:t>Model simplification:</a:t>
            </a:r>
          </a:p>
        </p:txBody>
      </p:sp>
      <p:sp>
        <p:nvSpPr>
          <p:cNvPr id="17" name="Google Shape;357;p34">
            <a:extLst>
              <a:ext uri="{FF2B5EF4-FFF2-40B4-BE49-F238E27FC236}">
                <a16:creationId xmlns:a16="http://schemas.microsoft.com/office/drawing/2014/main" id="{E025F7A1-8DD2-4B2A-96DF-CD0101549FA6}"/>
              </a:ext>
            </a:extLst>
          </p:cNvPr>
          <p:cNvSpPr txBox="1">
            <a:spLocks/>
          </p:cNvSpPr>
          <p:nvPr/>
        </p:nvSpPr>
        <p:spPr>
          <a:xfrm>
            <a:off x="5980599" y="4433989"/>
            <a:ext cx="21168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400" dirty="0"/>
              <a:t>19 features</a:t>
            </a:r>
            <a:br>
              <a:rPr lang="en-US" sz="1400" dirty="0"/>
            </a:br>
            <a:r>
              <a:rPr lang="en-US" sz="1400" dirty="0"/>
              <a:t>10 features</a:t>
            </a:r>
          </a:p>
        </p:txBody>
      </p:sp>
      <p:pic>
        <p:nvPicPr>
          <p:cNvPr id="20" name="Google Shape;980;p48">
            <a:extLst>
              <a:ext uri="{FF2B5EF4-FFF2-40B4-BE49-F238E27FC236}">
                <a16:creationId xmlns:a16="http://schemas.microsoft.com/office/drawing/2014/main" id="{A33E3622-312A-45EF-A9E3-F0EF229D0EF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722" y="760614"/>
            <a:ext cx="3888278" cy="38882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8549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XGBoost: best results*</a:t>
            </a:r>
            <a:endParaRPr dirty="0"/>
          </a:p>
        </p:txBody>
      </p:sp>
      <p:sp>
        <p:nvSpPr>
          <p:cNvPr id="554" name="Google Shape;554;p41"/>
          <p:cNvSpPr txBox="1"/>
          <p:nvPr/>
        </p:nvSpPr>
        <p:spPr>
          <a:xfrm>
            <a:off x="2013338" y="3172147"/>
            <a:ext cx="51012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arlow" panose="020B0604020202020204" charset="0"/>
                <a:ea typeface="Raleway Thin"/>
                <a:cs typeface="Raleway Thin"/>
                <a:sym typeface="Raleway Thin"/>
              </a:rPr>
              <a:t>Implication: </a:t>
            </a:r>
            <a:r>
              <a:rPr lang="en" dirty="0">
                <a:solidFill>
                  <a:schemeClr val="dk1"/>
                </a:solidFill>
                <a:latin typeface="Barlow" panose="020B0604020202020204" charset="0"/>
                <a:ea typeface="Raleway Thin"/>
                <a:cs typeface="Raleway Thin"/>
                <a:sym typeface="Raleway Thin"/>
              </a:rPr>
              <a:t>Ok ability to predict who got vaccinated,</a:t>
            </a:r>
            <a:br>
              <a:rPr lang="en" dirty="0">
                <a:solidFill>
                  <a:schemeClr val="dk1"/>
                </a:solidFill>
                <a:latin typeface="Barlow" panose="020B0604020202020204" charset="0"/>
                <a:ea typeface="Raleway Thin"/>
                <a:cs typeface="Raleway Thin"/>
                <a:sym typeface="Raleway Thin"/>
              </a:rPr>
            </a:br>
            <a:r>
              <a:rPr lang="en" dirty="0">
                <a:solidFill>
                  <a:schemeClr val="dk1"/>
                </a:solidFill>
                <a:latin typeface="Barlow" panose="020B0604020202020204" charset="0"/>
                <a:ea typeface="Raleway Thin"/>
                <a:cs typeface="Raleway Thin"/>
                <a:sym typeface="Raleway Thin"/>
              </a:rPr>
              <a:t>but mistakenly claims 29% got vaccined who didn’t.  </a:t>
            </a:r>
            <a:endParaRPr dirty="0">
              <a:solidFill>
                <a:schemeClr val="dk1"/>
              </a:solidFill>
              <a:latin typeface="Barlow" panose="020B0604020202020204" charset="0"/>
              <a:ea typeface="Raleway Thin"/>
              <a:cs typeface="Raleway Thin"/>
              <a:sym typeface="Raleway Thin"/>
            </a:endParaRPr>
          </a:p>
        </p:txBody>
      </p:sp>
      <p:sp>
        <p:nvSpPr>
          <p:cNvPr id="557" name="Google Shape;557;p41"/>
          <p:cNvSpPr/>
          <p:nvPr/>
        </p:nvSpPr>
        <p:spPr>
          <a:xfrm>
            <a:off x="5651154" y="1757823"/>
            <a:ext cx="1463400" cy="11179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2F2EB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58" name="Google Shape;558;p41"/>
          <p:cNvSpPr txBox="1"/>
          <p:nvPr/>
        </p:nvSpPr>
        <p:spPr>
          <a:xfrm>
            <a:off x="5651139" y="2438197"/>
            <a:ext cx="14634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Precission (1)</a:t>
            </a:r>
            <a:endParaRPr sz="1600" dirty="0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61" name="Google Shape;561;p41"/>
          <p:cNvSpPr/>
          <p:nvPr/>
        </p:nvSpPr>
        <p:spPr>
          <a:xfrm>
            <a:off x="2013341" y="1757823"/>
            <a:ext cx="1463400" cy="111790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2F2EB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62" name="Google Shape;562;p41"/>
          <p:cNvSpPr txBox="1"/>
          <p:nvPr/>
        </p:nvSpPr>
        <p:spPr>
          <a:xfrm>
            <a:off x="2013338" y="2438197"/>
            <a:ext cx="14634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Accuracy</a:t>
            </a:r>
            <a:endParaRPr sz="1600" dirty="0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80" name="Google Shape;580;p41"/>
          <p:cNvSpPr txBox="1"/>
          <p:nvPr/>
        </p:nvSpPr>
        <p:spPr>
          <a:xfrm>
            <a:off x="5872138" y="1959225"/>
            <a:ext cx="969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.71</a:t>
            </a:r>
            <a:endParaRPr sz="40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81" name="Google Shape;581;p41"/>
          <p:cNvSpPr txBox="1"/>
          <p:nvPr/>
        </p:nvSpPr>
        <p:spPr>
          <a:xfrm>
            <a:off x="2260538" y="1962198"/>
            <a:ext cx="969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.84</a:t>
            </a:r>
            <a:endParaRPr sz="40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82" name="Google Shape;582;p41"/>
          <p:cNvSpPr/>
          <p:nvPr/>
        </p:nvSpPr>
        <p:spPr>
          <a:xfrm>
            <a:off x="103216" y="4409849"/>
            <a:ext cx="4181995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* This model included:</a:t>
            </a:r>
            <a:br>
              <a:rPr lang="en-US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-US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72 features </a:t>
            </a: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(lots of one-hot encoding)</a:t>
            </a:r>
            <a:r>
              <a:rPr lang="en-US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; no SMOTE</a:t>
            </a:r>
            <a:endParaRPr sz="16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C25FC13-2964-4DCB-B196-A91972E5C1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Looked at feature importance from Random Forest models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Consistent across various data preparations and # features.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Doctor recommended is top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Opinions (h1n1; seasonal flu) also important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Demographics less important</a:t>
            </a:r>
          </a:p>
          <a:p>
            <a:pPr marL="127000" indent="0">
              <a:spcAft>
                <a:spcPts val="600"/>
              </a:spcAft>
              <a:buNone/>
            </a:pPr>
            <a:endParaRPr lang="en-US" sz="1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37B201-B314-4C6A-A24D-DB3E25CD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Factors</a:t>
            </a:r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98691643-4F06-4770-B1AA-37F15EE62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1631" y="880976"/>
            <a:ext cx="4257675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079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4"/>
          <p:cNvSpPr txBox="1">
            <a:spLocks noGrp="1"/>
          </p:cNvSpPr>
          <p:nvPr>
            <p:ph type="title"/>
          </p:nvPr>
        </p:nvSpPr>
        <p:spPr>
          <a:xfrm>
            <a:off x="2914797" y="2362650"/>
            <a:ext cx="33144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Clustering</a:t>
            </a:r>
            <a:endParaRPr dirty="0"/>
          </a:p>
        </p:txBody>
      </p:sp>
      <p:sp>
        <p:nvSpPr>
          <p:cNvPr id="930" name="Google Shape;930;p44"/>
          <p:cNvSpPr txBox="1">
            <a:spLocks noGrp="1"/>
          </p:cNvSpPr>
          <p:nvPr>
            <p:ph type="title" idx="2"/>
          </p:nvPr>
        </p:nvSpPr>
        <p:spPr>
          <a:xfrm>
            <a:off x="3704097" y="1425388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931" name="Google Shape;931;p44"/>
          <p:cNvSpPr txBox="1">
            <a:spLocks noGrp="1"/>
          </p:cNvSpPr>
          <p:nvPr>
            <p:ph type="subTitle" idx="1"/>
          </p:nvPr>
        </p:nvSpPr>
        <p:spPr>
          <a:xfrm>
            <a:off x="3392199" y="3004700"/>
            <a:ext cx="2440189" cy="7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Are there any underlying patterns to tell us WHO got vaccinated or didn’t?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3174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C25FC13-2964-4DCB-B196-A91972E5C1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Non-vaccinated set (21,000)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19 variables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Data Imputed and Scaled</a:t>
            </a:r>
            <a:br>
              <a:rPr lang="en-US" dirty="0"/>
            </a:br>
            <a:r>
              <a:rPr lang="en-US" sz="1200" dirty="0"/>
              <a:t>(KNN Imputer; </a:t>
            </a:r>
            <a:r>
              <a:rPr lang="en-US" sz="1200" dirty="0" err="1"/>
              <a:t>StandardScaler</a:t>
            </a:r>
            <a:r>
              <a:rPr lang="en-US" sz="1200" dirty="0"/>
              <a:t>)</a:t>
            </a:r>
            <a:endParaRPr lang="en-US" dirty="0"/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KMeans</a:t>
            </a:r>
            <a:r>
              <a:rPr lang="en-US" dirty="0"/>
              <a:t> with 3 groups</a:t>
            </a:r>
            <a:br>
              <a:rPr lang="en-US" dirty="0"/>
            </a:br>
            <a:r>
              <a:rPr lang="en-US" sz="1200" dirty="0"/>
              <a:t>(3 to 5 suggested)</a:t>
            </a:r>
          </a:p>
          <a:p>
            <a:pPr marL="127000" indent="0">
              <a:spcAft>
                <a:spcPts val="600"/>
              </a:spcAft>
              <a:buNone/>
            </a:pPr>
            <a:endParaRPr lang="en-US" sz="1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37B201-B314-4C6A-A24D-DB3E25CD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KMeans</a:t>
            </a:r>
            <a:br>
              <a:rPr lang="en-US" dirty="0"/>
            </a:br>
            <a:r>
              <a:rPr lang="en-US" dirty="0"/>
              <a:t>Clustering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DA40965-9952-41A3-9B07-0BCEBF199B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27" t="29738" r="38081" b="19757"/>
          <a:stretch/>
        </p:blipFill>
        <p:spPr>
          <a:xfrm>
            <a:off x="4842164" y="1801300"/>
            <a:ext cx="4071004" cy="290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817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F1DDE-236A-42EA-8EDA-7A88E39FB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Age, education, opinions, contact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2C50C-15F5-4D85-A85F-C504C1D9811C}"/>
              </a:ext>
            </a:extLst>
          </p:cNvPr>
          <p:cNvSpPr txBox="1"/>
          <p:nvPr/>
        </p:nvSpPr>
        <p:spPr>
          <a:xfrm>
            <a:off x="37443" y="4765964"/>
            <a:ext cx="507904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NOTE:  Similar groupings from those who were vaccinated (5,700)</a:t>
            </a:r>
          </a:p>
          <a:p>
            <a:endParaRPr lang="en-US" dirty="0"/>
          </a:p>
        </p:txBody>
      </p:sp>
      <p:sp>
        <p:nvSpPr>
          <p:cNvPr id="4" name="Google Shape;964;p47">
            <a:extLst>
              <a:ext uri="{FF2B5EF4-FFF2-40B4-BE49-F238E27FC236}">
                <a16:creationId xmlns:a16="http://schemas.microsoft.com/office/drawing/2014/main" id="{6483B5DE-1B64-4203-A6E3-622F01E93E6E}"/>
              </a:ext>
            </a:extLst>
          </p:cNvPr>
          <p:cNvSpPr txBox="1"/>
          <p:nvPr/>
        </p:nvSpPr>
        <p:spPr>
          <a:xfrm>
            <a:off x="3179692" y="3944268"/>
            <a:ext cx="27846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Younger</a:t>
            </a:r>
            <a:r>
              <a:rPr lang="en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more contact, mid-level concern / at risk</a:t>
            </a:r>
            <a:endParaRPr sz="16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" name="Google Shape;965;p47">
            <a:extLst>
              <a:ext uri="{FF2B5EF4-FFF2-40B4-BE49-F238E27FC236}">
                <a16:creationId xmlns:a16="http://schemas.microsoft.com/office/drawing/2014/main" id="{90AF5137-56CB-4327-931E-D697A7EB5033}"/>
              </a:ext>
            </a:extLst>
          </p:cNvPr>
          <p:cNvSpPr txBox="1"/>
          <p:nvPr/>
        </p:nvSpPr>
        <p:spPr>
          <a:xfrm>
            <a:off x="3179700" y="3633443"/>
            <a:ext cx="27846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Group </a:t>
            </a:r>
            <a:r>
              <a:rPr lang="en" sz="1800" dirty="0">
                <a:solidFill>
                  <a:schemeClr val="dk1"/>
                </a:solidFill>
                <a:latin typeface="Raleway Thin"/>
                <a:ea typeface="Raleway Thin"/>
                <a:cs typeface="Arial" panose="020B0604020202020204" pitchFamily="34" charset="0"/>
                <a:sym typeface="Raleway Thin"/>
              </a:rPr>
              <a:t>0</a:t>
            </a:r>
            <a:endParaRPr sz="1800" dirty="0">
              <a:solidFill>
                <a:schemeClr val="dk1"/>
              </a:solidFill>
              <a:latin typeface="Raleway Thin"/>
              <a:ea typeface="Raleway Thin"/>
              <a:cs typeface="Arial" panose="020B0604020202020204" pitchFamily="34" charset="0"/>
              <a:sym typeface="Raleway Thin"/>
            </a:endParaRPr>
          </a:p>
        </p:txBody>
      </p:sp>
      <p:sp>
        <p:nvSpPr>
          <p:cNvPr id="6" name="Google Shape;966;p47">
            <a:extLst>
              <a:ext uri="{FF2B5EF4-FFF2-40B4-BE49-F238E27FC236}">
                <a16:creationId xmlns:a16="http://schemas.microsoft.com/office/drawing/2014/main" id="{246A91F8-A030-4B73-980A-164EB299B357}"/>
              </a:ext>
            </a:extLst>
          </p:cNvPr>
          <p:cNvSpPr txBox="1"/>
          <p:nvPr/>
        </p:nvSpPr>
        <p:spPr>
          <a:xfrm>
            <a:off x="93310" y="3944268"/>
            <a:ext cx="27846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r>
              <a:rPr lang="en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lder, less contact, </a:t>
            </a: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feel less at risk</a:t>
            </a:r>
            <a:r>
              <a:rPr lang="en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lower doct. </a:t>
            </a:r>
            <a:r>
              <a:rPr lang="en-US" sz="160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recc</a:t>
            </a:r>
            <a:r>
              <a:rPr lang="en-US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vax</a:t>
            </a:r>
            <a:endParaRPr sz="16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" name="Google Shape;967;p47">
            <a:extLst>
              <a:ext uri="{FF2B5EF4-FFF2-40B4-BE49-F238E27FC236}">
                <a16:creationId xmlns:a16="http://schemas.microsoft.com/office/drawing/2014/main" id="{364ED891-083B-4AA8-B245-1D0FA1D918B7}"/>
              </a:ext>
            </a:extLst>
          </p:cNvPr>
          <p:cNvSpPr txBox="1"/>
          <p:nvPr/>
        </p:nvSpPr>
        <p:spPr>
          <a:xfrm>
            <a:off x="93310" y="3633443"/>
            <a:ext cx="27846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Group </a:t>
            </a:r>
            <a:r>
              <a:rPr lang="en" sz="1800" dirty="0">
                <a:solidFill>
                  <a:schemeClr val="dk1"/>
                </a:solidFill>
                <a:latin typeface="Raleway Thin"/>
                <a:ea typeface="Raleway Thin"/>
                <a:cs typeface="Aharoni" panose="02010803020104030203" pitchFamily="2" charset="-79"/>
                <a:sym typeface="Raleway Thin"/>
              </a:rPr>
              <a:t>1</a:t>
            </a:r>
            <a:endParaRPr sz="1800" dirty="0">
              <a:solidFill>
                <a:schemeClr val="dk1"/>
              </a:solidFill>
              <a:latin typeface="Raleway Thin"/>
              <a:ea typeface="Raleway Thin"/>
              <a:cs typeface="Aharoni" panose="02010803020104030203" pitchFamily="2" charset="-79"/>
              <a:sym typeface="Raleway Thin"/>
            </a:endParaRPr>
          </a:p>
        </p:txBody>
      </p:sp>
      <p:sp>
        <p:nvSpPr>
          <p:cNvPr id="8" name="Google Shape;964;p47">
            <a:extLst>
              <a:ext uri="{FF2B5EF4-FFF2-40B4-BE49-F238E27FC236}">
                <a16:creationId xmlns:a16="http://schemas.microsoft.com/office/drawing/2014/main" id="{64CD096C-1B41-43D4-A0E0-A7E71ECFB32A}"/>
              </a:ext>
            </a:extLst>
          </p:cNvPr>
          <p:cNvSpPr txBox="1"/>
          <p:nvPr/>
        </p:nvSpPr>
        <p:spPr>
          <a:xfrm>
            <a:off x="6266082" y="3940893"/>
            <a:ext cx="27846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Higher knowledge, education, income, </a:t>
            </a:r>
            <a:r>
              <a:rPr lang="en" sz="16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higher concern</a:t>
            </a:r>
            <a:endParaRPr sz="1600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" name="Google Shape;965;p47">
            <a:extLst>
              <a:ext uri="{FF2B5EF4-FFF2-40B4-BE49-F238E27FC236}">
                <a16:creationId xmlns:a16="http://schemas.microsoft.com/office/drawing/2014/main" id="{44334BE5-3B20-4999-845A-DE97F391477F}"/>
              </a:ext>
            </a:extLst>
          </p:cNvPr>
          <p:cNvSpPr txBox="1"/>
          <p:nvPr/>
        </p:nvSpPr>
        <p:spPr>
          <a:xfrm>
            <a:off x="6266090" y="3630068"/>
            <a:ext cx="27846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Group 2</a:t>
            </a:r>
            <a:endParaRPr sz="1800" dirty="0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E3DB090-CA11-47DA-8177-355C0CE533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77" t="42183" r="49595" b="16685"/>
          <a:stretch/>
        </p:blipFill>
        <p:spPr>
          <a:xfrm>
            <a:off x="192899" y="1510057"/>
            <a:ext cx="2685011" cy="2115589"/>
          </a:xfrm>
          <a:prstGeom prst="rect">
            <a:avLst/>
          </a:prstGeom>
        </p:spPr>
      </p:pic>
      <p:pic>
        <p:nvPicPr>
          <p:cNvPr id="15" name="Picture 1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2D19198-1847-40DF-9885-AFB758D412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626" t="40485" r="48990" b="19273"/>
          <a:stretch/>
        </p:blipFill>
        <p:spPr>
          <a:xfrm>
            <a:off x="3145233" y="1510774"/>
            <a:ext cx="2808041" cy="2115589"/>
          </a:xfrm>
          <a:prstGeom prst="rect">
            <a:avLst/>
          </a:prstGeom>
        </p:spPr>
      </p:pic>
      <p:pic>
        <p:nvPicPr>
          <p:cNvPr id="19" name="Picture 1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FDEF6FF-C13D-47ED-A9C0-CBFD5A593E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627" t="35475" r="49040" b="24687"/>
          <a:stretch/>
        </p:blipFill>
        <p:spPr>
          <a:xfrm>
            <a:off x="6220596" y="1522103"/>
            <a:ext cx="2816103" cy="210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66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4"/>
          <p:cNvSpPr txBox="1">
            <a:spLocks noGrp="1"/>
          </p:cNvSpPr>
          <p:nvPr>
            <p:ph type="title"/>
          </p:nvPr>
        </p:nvSpPr>
        <p:spPr>
          <a:xfrm>
            <a:off x="2914797" y="2362650"/>
            <a:ext cx="33144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NLP</a:t>
            </a:r>
            <a:endParaRPr dirty="0"/>
          </a:p>
        </p:txBody>
      </p:sp>
      <p:sp>
        <p:nvSpPr>
          <p:cNvPr id="930" name="Google Shape;930;p44"/>
          <p:cNvSpPr txBox="1">
            <a:spLocks noGrp="1"/>
          </p:cNvSpPr>
          <p:nvPr>
            <p:ph type="title" idx="2"/>
          </p:nvPr>
        </p:nvSpPr>
        <p:spPr>
          <a:xfrm>
            <a:off x="3704097" y="1425388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931" name="Google Shape;931;p44"/>
          <p:cNvSpPr txBox="1">
            <a:spLocks noGrp="1"/>
          </p:cNvSpPr>
          <p:nvPr>
            <p:ph type="subTitle" idx="1"/>
          </p:nvPr>
        </p:nvSpPr>
        <p:spPr>
          <a:xfrm>
            <a:off x="3392199" y="3004700"/>
            <a:ext cx="2440189" cy="7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Using sentiment analysis and soft clustering what CONCERNS need to be communicated?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5374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C25FC13-2964-4DCB-B196-A91972E5C1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via </a:t>
            </a:r>
            <a:r>
              <a:rPr lang="en-US" dirty="0" err="1"/>
              <a:t>Twint</a:t>
            </a:r>
            <a:br>
              <a:rPr lang="en-US" dirty="0"/>
            </a:br>
            <a:r>
              <a:rPr lang="en-US" sz="1200" dirty="0"/>
              <a:t>(Feb. 2020 to present; EN; at least 5 likes)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2 sets: neutral; negative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“</a:t>
            </a:r>
            <a:r>
              <a:rPr lang="en-US" sz="1200" dirty="0" err="1"/>
              <a:t>covid</a:t>
            </a:r>
            <a:r>
              <a:rPr lang="en-US" sz="1200" dirty="0"/>
              <a:t> vaccination” (26K)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“</a:t>
            </a:r>
            <a:r>
              <a:rPr lang="en-US" sz="1200" dirty="0" err="1"/>
              <a:t>covid</a:t>
            </a:r>
            <a:r>
              <a:rPr lang="en-US" sz="1200" dirty="0"/>
              <a:t> death”, “vaccine choice”, “vaccine freedom”, etc. (38K)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TextBlob</a:t>
            </a:r>
            <a:r>
              <a:rPr lang="en-US" dirty="0"/>
              <a:t> used to id negative sentiment tweets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37B201-B314-4C6A-A24D-DB3E25CD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Tweets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EA60072-8F7F-4970-81DD-6F1F9B8BE4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2" t="12437" r="39545" b="35021"/>
          <a:stretch/>
        </p:blipFill>
        <p:spPr>
          <a:xfrm>
            <a:off x="4663440" y="1801298"/>
            <a:ext cx="4376651" cy="270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721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 txBox="1">
            <a:spLocks noGrp="1"/>
          </p:cNvSpPr>
          <p:nvPr>
            <p:ph type="subTitle" idx="1"/>
          </p:nvPr>
        </p:nvSpPr>
        <p:spPr>
          <a:xfrm>
            <a:off x="2287425" y="3844887"/>
            <a:ext cx="4608600" cy="6941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b="1" dirty="0"/>
            </a:br>
            <a:r>
              <a:rPr lang="en" sz="2000" u="sng" dirty="0">
                <a:latin typeface="Raleway Thin"/>
                <a:sym typeface="Raleway Thin"/>
              </a:rPr>
              <a:t>Rajeev Ranjan</a:t>
            </a:r>
            <a:br>
              <a:rPr lang="en" dirty="0"/>
            </a:br>
            <a:endParaRPr dirty="0"/>
          </a:p>
        </p:txBody>
      </p:sp>
      <p:sp>
        <p:nvSpPr>
          <p:cNvPr id="255" name="Google Shape;255;p27"/>
          <p:cNvSpPr txBox="1">
            <a:spLocks noGrp="1"/>
          </p:cNvSpPr>
          <p:nvPr>
            <p:ph type="ctrTitle"/>
          </p:nvPr>
        </p:nvSpPr>
        <p:spPr>
          <a:xfrm>
            <a:off x="2287425" y="1322975"/>
            <a:ext cx="4608600" cy="3216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Using Survey Data as a Predictor of Pandemic Vaccination</a:t>
            </a:r>
            <a:endParaRPr sz="3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Uncovering Topics and Meaning </a:t>
            </a:r>
            <a:endParaRPr dirty="0"/>
          </a:p>
        </p:txBody>
      </p:sp>
      <p:sp>
        <p:nvSpPr>
          <p:cNvPr id="403" name="Google Shape;403;p36"/>
          <p:cNvSpPr txBox="1">
            <a:spLocks noGrp="1"/>
          </p:cNvSpPr>
          <p:nvPr>
            <p:ph type="subTitle" idx="2"/>
          </p:nvPr>
        </p:nvSpPr>
        <p:spPr>
          <a:xfrm>
            <a:off x="2704846" y="3203350"/>
            <a:ext cx="1895986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View Bi-grams &amp; Tri-grams</a:t>
            </a:r>
            <a:endParaRPr dirty="0"/>
          </a:p>
        </p:txBody>
      </p:sp>
      <p:sp>
        <p:nvSpPr>
          <p:cNvPr id="405" name="Google Shape;405;p36"/>
          <p:cNvSpPr txBox="1">
            <a:spLocks noGrp="1"/>
          </p:cNvSpPr>
          <p:nvPr>
            <p:ph type="subTitle" idx="4"/>
          </p:nvPr>
        </p:nvSpPr>
        <p:spPr>
          <a:xfrm>
            <a:off x="4696461" y="3203350"/>
            <a:ext cx="174270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Topic clustering </a:t>
            </a:r>
            <a:endParaRPr dirty="0"/>
          </a:p>
        </p:txBody>
      </p:sp>
      <p:sp>
        <p:nvSpPr>
          <p:cNvPr id="407" name="Google Shape;407;p36"/>
          <p:cNvSpPr txBox="1">
            <a:spLocks noGrp="1"/>
          </p:cNvSpPr>
          <p:nvPr>
            <p:ph type="subTitle" idx="6"/>
          </p:nvPr>
        </p:nvSpPr>
        <p:spPr>
          <a:xfrm>
            <a:off x="6688076" y="3203350"/>
            <a:ext cx="182161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Read a sample of tweets</a:t>
            </a:r>
            <a:endParaRPr dirty="0"/>
          </a:p>
        </p:txBody>
      </p:sp>
      <p:sp>
        <p:nvSpPr>
          <p:cNvPr id="409" name="Google Shape;409;p36"/>
          <p:cNvSpPr txBox="1">
            <a:spLocks noGrp="1"/>
          </p:cNvSpPr>
          <p:nvPr>
            <p:ph type="subTitle" idx="8"/>
          </p:nvPr>
        </p:nvSpPr>
        <p:spPr>
          <a:xfrm>
            <a:off x="713225" y="3203350"/>
            <a:ext cx="174270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List</a:t>
            </a:r>
            <a:br>
              <a:rPr lang="en" dirty="0"/>
            </a:br>
            <a:r>
              <a:rPr lang="en" dirty="0"/>
              <a:t>Top Words</a:t>
            </a:r>
            <a:endParaRPr dirty="0"/>
          </a:p>
        </p:txBody>
      </p:sp>
      <p:sp>
        <p:nvSpPr>
          <p:cNvPr id="410" name="Google Shape;410;p36"/>
          <p:cNvSpPr/>
          <p:nvPr/>
        </p:nvSpPr>
        <p:spPr>
          <a:xfrm>
            <a:off x="1352375" y="2738950"/>
            <a:ext cx="464400" cy="464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1</a:t>
            </a:r>
            <a:endParaRPr sz="18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411" name="Google Shape;411;p36"/>
          <p:cNvSpPr/>
          <p:nvPr/>
        </p:nvSpPr>
        <p:spPr>
          <a:xfrm>
            <a:off x="3343988" y="2738950"/>
            <a:ext cx="464400" cy="464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2</a:t>
            </a:r>
            <a:endParaRPr sz="18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412" name="Google Shape;412;p36"/>
          <p:cNvSpPr/>
          <p:nvPr/>
        </p:nvSpPr>
        <p:spPr>
          <a:xfrm>
            <a:off x="5335600" y="2738950"/>
            <a:ext cx="464400" cy="464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3</a:t>
            </a:r>
            <a:endParaRPr sz="18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413" name="Google Shape;413;p36"/>
          <p:cNvSpPr/>
          <p:nvPr/>
        </p:nvSpPr>
        <p:spPr>
          <a:xfrm>
            <a:off x="7327200" y="2738950"/>
            <a:ext cx="464400" cy="464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4</a:t>
            </a:r>
            <a:endParaRPr sz="18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41180986-E55A-4383-BC19-4C8EC61E1BD8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8913F9CA-B60D-40E2-BC99-1CB2DF4834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AF67BC6F-5515-4C9C-8BE2-1C8BFC893B74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FB636847-2712-477F-B5A4-C233E8EBF69B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6"/>
          <p:cNvSpPr txBox="1">
            <a:spLocks noGrp="1"/>
          </p:cNvSpPr>
          <p:nvPr>
            <p:ph type="subTitle" idx="1"/>
          </p:nvPr>
        </p:nvSpPr>
        <p:spPr>
          <a:xfrm>
            <a:off x="2380668" y="2772032"/>
            <a:ext cx="1742700" cy="18365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don’t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worst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sick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dangerous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stop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lockdown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trump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pfizer</a:t>
            </a:r>
          </a:p>
          <a:p>
            <a:pPr marL="0" lvl="0" indent="0" algn="ctr" rtl="0"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404" name="Google Shape;404;p36"/>
          <p:cNvSpPr txBox="1">
            <a:spLocks noGrp="1"/>
          </p:cNvSpPr>
          <p:nvPr>
            <p:ph type="subTitle" idx="3"/>
          </p:nvPr>
        </p:nvSpPr>
        <p:spPr>
          <a:xfrm>
            <a:off x="4696455" y="2772032"/>
            <a:ext cx="1742700" cy="18365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-US" sz="1200" dirty="0"/>
              <a:t>r</a:t>
            </a:r>
            <a:r>
              <a:rPr lang="en" sz="1200" dirty="0"/>
              <a:t>ushed, vaccine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-US" sz="1200" dirty="0"/>
              <a:t>v</a:t>
            </a:r>
            <a:r>
              <a:rPr lang="en" sz="1200" dirty="0"/>
              <a:t>accine, trial</a:t>
            </a:r>
          </a:p>
          <a:p>
            <a:pPr marL="0" indent="0"/>
            <a:r>
              <a:rPr lang="en" sz="1200" dirty="0"/>
              <a:t>cause, death</a:t>
            </a:r>
          </a:p>
          <a:p>
            <a:pPr marL="0" indent="0"/>
            <a:r>
              <a:rPr lang="en-US" sz="1200" dirty="0"/>
              <a:t>u</a:t>
            </a:r>
            <a:r>
              <a:rPr lang="en" sz="1200" dirty="0"/>
              <a:t>nnecessary, death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bill, gates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-US" sz="1200" dirty="0"/>
              <a:t>f</a:t>
            </a:r>
            <a:r>
              <a:rPr lang="en" sz="1200" dirty="0"/>
              <a:t>reedom, choice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-US" sz="1200" dirty="0"/>
              <a:t>medical, f</a:t>
            </a:r>
            <a:r>
              <a:rPr lang="en" sz="1200" dirty="0"/>
              <a:t>reedom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-US" sz="1200" dirty="0"/>
              <a:t>v</a:t>
            </a:r>
            <a:r>
              <a:rPr lang="en" sz="1200" dirty="0"/>
              <a:t>accine, passport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don’t, want</a:t>
            </a:r>
          </a:p>
          <a:p>
            <a:pPr marL="0" lvl="0" indent="0" algn="ctr" rtl="0"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405" name="Google Shape;405;p36"/>
          <p:cNvSpPr txBox="1">
            <a:spLocks noGrp="1"/>
          </p:cNvSpPr>
          <p:nvPr>
            <p:ph type="subTitle" idx="4"/>
          </p:nvPr>
        </p:nvSpPr>
        <p:spPr>
          <a:xfrm>
            <a:off x="4659391" y="1823512"/>
            <a:ext cx="1895986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View Bi-grams &amp; Tri-grams</a:t>
            </a:r>
          </a:p>
        </p:txBody>
      </p:sp>
      <p:sp>
        <p:nvSpPr>
          <p:cNvPr id="406" name="Google Shape;406;p36"/>
          <p:cNvSpPr txBox="1">
            <a:spLocks noGrp="1"/>
          </p:cNvSpPr>
          <p:nvPr>
            <p:ph type="subTitle" idx="5"/>
          </p:nvPr>
        </p:nvSpPr>
        <p:spPr>
          <a:xfrm>
            <a:off x="6688024" y="2772032"/>
            <a:ext cx="2132126" cy="1712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None/>
            </a:pPr>
            <a:r>
              <a:rPr lang="en-US" sz="1200" dirty="0"/>
              <a:t>s</a:t>
            </a:r>
            <a:r>
              <a:rPr lang="en" sz="1200" dirty="0"/>
              <a:t>erious, side, effect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-US" sz="1200" dirty="0"/>
              <a:t>long, term, side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-US" sz="1200" dirty="0"/>
              <a:t>petition, prevent, restrictions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-US" sz="1200" dirty="0"/>
              <a:t>unknown, long, term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-US" sz="1200" dirty="0"/>
              <a:t>within, 28, days</a:t>
            </a:r>
          </a:p>
        </p:txBody>
      </p:sp>
      <p:sp>
        <p:nvSpPr>
          <p:cNvPr id="408" name="Google Shape;408;p36"/>
          <p:cNvSpPr txBox="1">
            <a:spLocks noGrp="1"/>
          </p:cNvSpPr>
          <p:nvPr>
            <p:ph type="subTitle" idx="7"/>
          </p:nvPr>
        </p:nvSpPr>
        <p:spPr>
          <a:xfrm>
            <a:off x="713225" y="2772032"/>
            <a:ext cx="1742700" cy="18365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freedom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refuse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prevent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petition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restrictions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serious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bad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long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200" dirty="0"/>
              <a:t>term</a:t>
            </a:r>
            <a:endParaRPr sz="1200" dirty="0"/>
          </a:p>
        </p:txBody>
      </p:sp>
      <p:sp>
        <p:nvSpPr>
          <p:cNvPr id="409" name="Google Shape;409;p36"/>
          <p:cNvSpPr txBox="1">
            <a:spLocks noGrp="1"/>
          </p:cNvSpPr>
          <p:nvPr>
            <p:ph type="subTitle" idx="8"/>
          </p:nvPr>
        </p:nvSpPr>
        <p:spPr>
          <a:xfrm>
            <a:off x="676155" y="1823512"/>
            <a:ext cx="174270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List</a:t>
            </a:r>
            <a:br>
              <a:rPr lang="en" dirty="0"/>
            </a:br>
            <a:r>
              <a:rPr lang="en" dirty="0"/>
              <a:t>Top Words</a:t>
            </a:r>
            <a:endParaRPr dirty="0"/>
          </a:p>
        </p:txBody>
      </p:sp>
      <p:sp>
        <p:nvSpPr>
          <p:cNvPr id="410" name="Google Shape;410;p36"/>
          <p:cNvSpPr/>
          <p:nvPr/>
        </p:nvSpPr>
        <p:spPr>
          <a:xfrm>
            <a:off x="1315305" y="1359112"/>
            <a:ext cx="464400" cy="464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1</a:t>
            </a:r>
            <a:endParaRPr sz="18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412" name="Google Shape;412;p36"/>
          <p:cNvSpPr/>
          <p:nvPr/>
        </p:nvSpPr>
        <p:spPr>
          <a:xfrm>
            <a:off x="5298530" y="1359112"/>
            <a:ext cx="464400" cy="464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2</a:t>
            </a:r>
            <a:endParaRPr sz="18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2DBDF8-0505-4FC6-BCA3-6E814448BFB5}"/>
              </a:ext>
            </a:extLst>
          </p:cNvPr>
          <p:cNvSpPr txBox="1"/>
          <p:nvPr/>
        </p:nvSpPr>
        <p:spPr>
          <a:xfrm>
            <a:off x="4481513" y="4604000"/>
            <a:ext cx="4514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Barlow" panose="020B0604020202020204" charset="0"/>
              </a:rPr>
              <a:t>Note: </a:t>
            </a:r>
            <a:r>
              <a:rPr lang="en-US" sz="1200" dirty="0">
                <a:latin typeface="Barlow" panose="020B0604020202020204" charset="0"/>
              </a:rPr>
              <a:t>positive set similar but also – getting, received, want;</a:t>
            </a:r>
            <a:br>
              <a:rPr lang="en-US" sz="1200" dirty="0">
                <a:latin typeface="Barlow" panose="020B0604020202020204" charset="0"/>
              </a:rPr>
            </a:br>
            <a:r>
              <a:rPr lang="en-US" sz="1200" dirty="0">
                <a:latin typeface="Barlow" panose="020B0604020202020204" charset="0"/>
              </a:rPr>
              <a:t>good, better, great;  safe, zero side effects, 100% effective, works </a:t>
            </a:r>
          </a:p>
        </p:txBody>
      </p:sp>
    </p:spTree>
    <p:extLst>
      <p:ext uri="{BB962C8B-B14F-4D97-AF65-F5344CB8AC3E}">
        <p14:creationId xmlns:p14="http://schemas.microsoft.com/office/powerpoint/2010/main" val="1591616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A9167-2951-4168-B37F-CD4A7394D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7000" y="539500"/>
            <a:ext cx="4585538" cy="612900"/>
          </a:xfrm>
        </p:spPr>
        <p:txBody>
          <a:bodyPr/>
          <a:lstStyle/>
          <a:p>
            <a:r>
              <a:rPr lang="en" sz="3200" dirty="0"/>
              <a:t>Topic clustering</a:t>
            </a:r>
            <a:br>
              <a:rPr lang="en" sz="3200" dirty="0"/>
            </a:br>
            <a:r>
              <a:rPr lang="en" sz="3200" dirty="0"/>
              <a:t>&amp; </a:t>
            </a:r>
            <a:r>
              <a:rPr lang="en-US" sz="3200" dirty="0"/>
              <a:t>reading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27D163-92F1-4E7C-807E-11131403E4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87996" y="2278500"/>
            <a:ext cx="2184542" cy="561000"/>
          </a:xfrm>
        </p:spPr>
        <p:txBody>
          <a:bodyPr/>
          <a:lstStyle/>
          <a:p>
            <a:pPr marL="0"/>
            <a:r>
              <a:rPr lang="en-US" sz="1400" dirty="0"/>
              <a:t>forced, status tracked, denial of services, lack of choice / freedom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99F1EA5-4625-41B3-BFE5-D93E81575CC5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dirty="0"/>
              <a:t>Process: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B90B4AB-D073-4B99-AC68-7F80C2DBE4E1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4048124" y="3852262"/>
            <a:ext cx="2314575" cy="561000"/>
          </a:xfrm>
        </p:spPr>
        <p:txBody>
          <a:bodyPr/>
          <a:lstStyle/>
          <a:p>
            <a:pPr marL="0"/>
            <a:r>
              <a:rPr lang="en-US" sz="1400" dirty="0"/>
              <a:t>sign petition to prevent restrictions; protest – close </a:t>
            </a:r>
            <a:r>
              <a:rPr lang="en-US" sz="1400" dirty="0" err="1"/>
              <a:t>vacc</a:t>
            </a:r>
            <a:r>
              <a:rPr lang="en-US" sz="1400" dirty="0"/>
              <a:t>. site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4FE7E0F-6F18-4778-89A7-12965EC8A7C2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4287027" y="3541587"/>
            <a:ext cx="1742700" cy="372000"/>
          </a:xfrm>
        </p:spPr>
        <p:txBody>
          <a:bodyPr/>
          <a:lstStyle/>
          <a:p>
            <a:r>
              <a:rPr lang="en-US" dirty="0"/>
              <a:t>Actions: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57779E6-4054-4978-97CA-310A650622FF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687996" y="3852262"/>
            <a:ext cx="2184542" cy="561000"/>
          </a:xfrm>
        </p:spPr>
        <p:txBody>
          <a:bodyPr/>
          <a:lstStyle/>
          <a:p>
            <a:pPr marL="0"/>
            <a:r>
              <a:rPr lang="en-US" sz="1400" dirty="0"/>
              <a:t>Bill Gates, WHO, Democrats, government, big pharma, church; microchip, medical exp.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D83B99F5-FBEB-48BA-BC58-4CED35B10A24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649736" y="3541587"/>
            <a:ext cx="2261062" cy="372000"/>
          </a:xfrm>
        </p:spPr>
        <p:txBody>
          <a:bodyPr/>
          <a:lstStyle/>
          <a:p>
            <a:r>
              <a:rPr lang="en-US" dirty="0"/>
              <a:t>Political / News: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892F09D1-04EB-407E-B739-E7366F99BD1B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4048125" y="2278500"/>
            <a:ext cx="2314575" cy="561000"/>
          </a:xfrm>
        </p:spPr>
        <p:txBody>
          <a:bodyPr/>
          <a:lstStyle/>
          <a:p>
            <a:pPr marL="0"/>
            <a:r>
              <a:rPr lang="en-US" sz="1400" dirty="0"/>
              <a:t>ineffective, rushed, not tested, side effects, deaths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5F48F8DD-5ABA-4E23-A4C7-8B97E71133B0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r>
              <a:rPr lang="en-US" dirty="0"/>
              <a:t>Vaccine:</a:t>
            </a:r>
          </a:p>
        </p:txBody>
      </p:sp>
      <p:sp>
        <p:nvSpPr>
          <p:cNvPr id="11" name="Google Shape;413;p36">
            <a:extLst>
              <a:ext uri="{FF2B5EF4-FFF2-40B4-BE49-F238E27FC236}">
                <a16:creationId xmlns:a16="http://schemas.microsoft.com/office/drawing/2014/main" id="{50FD08B8-DE66-42AA-B1BC-ABABBC983810}"/>
              </a:ext>
            </a:extLst>
          </p:cNvPr>
          <p:cNvSpPr/>
          <p:nvPr/>
        </p:nvSpPr>
        <p:spPr>
          <a:xfrm>
            <a:off x="4183800" y="801338"/>
            <a:ext cx="593730" cy="464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3, 4</a:t>
            </a:r>
            <a:endParaRPr sz="18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13" name="Picture 12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7156DF41-D4A6-4DF6-93A6-F07BC363D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32" y="626163"/>
            <a:ext cx="3141685" cy="1832650"/>
          </a:xfrm>
          <a:prstGeom prst="rect">
            <a:avLst/>
          </a:prstGeom>
        </p:spPr>
      </p:pic>
      <p:pic>
        <p:nvPicPr>
          <p:cNvPr id="14" name="Picture 13" descr="A picture containing text, grass, sign, sky&#10;&#10;Description automatically generated">
            <a:extLst>
              <a:ext uri="{FF2B5EF4-FFF2-40B4-BE49-F238E27FC236}">
                <a16:creationId xmlns:a16="http://schemas.microsoft.com/office/drawing/2014/main" id="{DBE662D0-A600-4405-A05A-1464704E4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919" y="2873236"/>
            <a:ext cx="3157298" cy="177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331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</a:t>
            </a:r>
            <a:r>
              <a:rPr lang="en" dirty="0"/>
              <a:t>xample Tweets</a:t>
            </a:r>
            <a:endParaRPr dirty="0"/>
          </a:p>
        </p:txBody>
      </p:sp>
      <p:sp>
        <p:nvSpPr>
          <p:cNvPr id="660" name="Google Shape;660;p43"/>
          <p:cNvSpPr txBox="1"/>
          <p:nvPr/>
        </p:nvSpPr>
        <p:spPr>
          <a:xfrm>
            <a:off x="6125073" y="1920089"/>
            <a:ext cx="2842345" cy="91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“I am a healthy 53 </a:t>
            </a:r>
            <a:r>
              <a:rPr lang="en-US" sz="1200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yr</a:t>
            </a: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old and I am not going near that vaccine. You watch, there will be some profound side effects to this thing they rushed through.” 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54CE3A85-FD67-4696-B866-F93A1A6AFD0A}"/>
              </a:ext>
            </a:extLst>
          </p:cNvPr>
          <p:cNvSpPr/>
          <p:nvPr/>
        </p:nvSpPr>
        <p:spPr>
          <a:xfrm>
            <a:off x="5954644" y="1848258"/>
            <a:ext cx="3077133" cy="1186248"/>
          </a:xfrm>
          <a:prstGeom prst="wedgeRoundRectCallout">
            <a:avLst>
              <a:gd name="adj1" fmla="val -68388"/>
              <a:gd name="adj2" fmla="val -21333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Google Shape;660;p43">
            <a:extLst>
              <a:ext uri="{FF2B5EF4-FFF2-40B4-BE49-F238E27FC236}">
                <a16:creationId xmlns:a16="http://schemas.microsoft.com/office/drawing/2014/main" id="{BDB47F7E-B38C-468B-BA2A-C0009B921A5F}"/>
              </a:ext>
            </a:extLst>
          </p:cNvPr>
          <p:cNvSpPr txBox="1"/>
          <p:nvPr/>
        </p:nvSpPr>
        <p:spPr>
          <a:xfrm>
            <a:off x="687081" y="1779372"/>
            <a:ext cx="2632765" cy="91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“…Rushed, experimental, untested vaccine with a tracking chip…”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72" name="Speech Bubble: Rectangle with Corners Rounded 271">
            <a:extLst>
              <a:ext uri="{FF2B5EF4-FFF2-40B4-BE49-F238E27FC236}">
                <a16:creationId xmlns:a16="http://schemas.microsoft.com/office/drawing/2014/main" id="{4DD9456F-8946-4149-A718-BD9A286E8CBD}"/>
              </a:ext>
            </a:extLst>
          </p:cNvPr>
          <p:cNvSpPr/>
          <p:nvPr/>
        </p:nvSpPr>
        <p:spPr>
          <a:xfrm>
            <a:off x="539577" y="1779373"/>
            <a:ext cx="2780270" cy="671384"/>
          </a:xfrm>
          <a:prstGeom prst="wedgeRoundRectCallout">
            <a:avLst>
              <a:gd name="adj1" fmla="val -9722"/>
              <a:gd name="adj2" fmla="val 101377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Google Shape;660;p43">
            <a:extLst>
              <a:ext uri="{FF2B5EF4-FFF2-40B4-BE49-F238E27FC236}">
                <a16:creationId xmlns:a16="http://schemas.microsoft.com/office/drawing/2014/main" id="{F8280465-D52E-4EDF-B047-81AD6C9DA9FB}"/>
              </a:ext>
            </a:extLst>
          </p:cNvPr>
          <p:cNvSpPr txBox="1"/>
          <p:nvPr/>
        </p:nvSpPr>
        <p:spPr>
          <a:xfrm>
            <a:off x="6672647" y="3693719"/>
            <a:ext cx="2167328" cy="91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“If you have a death wish, </a:t>
            </a:r>
            <a:b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take the vaccine.”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74" name="Speech Bubble: Rectangle with Corners Rounded 273">
            <a:extLst>
              <a:ext uri="{FF2B5EF4-FFF2-40B4-BE49-F238E27FC236}">
                <a16:creationId xmlns:a16="http://schemas.microsoft.com/office/drawing/2014/main" id="{1A89D89E-2213-410D-BD05-4BF9AF85B835}"/>
              </a:ext>
            </a:extLst>
          </p:cNvPr>
          <p:cNvSpPr/>
          <p:nvPr/>
        </p:nvSpPr>
        <p:spPr>
          <a:xfrm>
            <a:off x="6462582" y="3652531"/>
            <a:ext cx="2167329" cy="728151"/>
          </a:xfrm>
          <a:prstGeom prst="wedgeRoundRectCallout">
            <a:avLst>
              <a:gd name="adj1" fmla="val -31203"/>
              <a:gd name="adj2" fmla="val 86653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Google Shape;660;p43">
            <a:extLst>
              <a:ext uri="{FF2B5EF4-FFF2-40B4-BE49-F238E27FC236}">
                <a16:creationId xmlns:a16="http://schemas.microsoft.com/office/drawing/2014/main" id="{931623FB-520C-4D3A-BDBF-428969A4ECCE}"/>
              </a:ext>
            </a:extLst>
          </p:cNvPr>
          <p:cNvSpPr txBox="1"/>
          <p:nvPr/>
        </p:nvSpPr>
        <p:spPr>
          <a:xfrm>
            <a:off x="3378794" y="3188042"/>
            <a:ext cx="2507141" cy="91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“This is AMERICA. We have FREEDOM. Where your fear begins, my rights don’t end.”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76" name="Speech Bubble: Rectangle with Corners Rounded 275">
            <a:extLst>
              <a:ext uri="{FF2B5EF4-FFF2-40B4-BE49-F238E27FC236}">
                <a16:creationId xmlns:a16="http://schemas.microsoft.com/office/drawing/2014/main" id="{67D4FBFA-0182-47F8-9400-B24AB7250B92}"/>
              </a:ext>
            </a:extLst>
          </p:cNvPr>
          <p:cNvSpPr/>
          <p:nvPr/>
        </p:nvSpPr>
        <p:spPr>
          <a:xfrm>
            <a:off x="3231290" y="3188043"/>
            <a:ext cx="2780270" cy="766119"/>
          </a:xfrm>
          <a:prstGeom prst="wedgeRoundRectCallout">
            <a:avLst>
              <a:gd name="adj1" fmla="val -8537"/>
              <a:gd name="adj2" fmla="val -87540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Google Shape;660;p43">
            <a:extLst>
              <a:ext uri="{FF2B5EF4-FFF2-40B4-BE49-F238E27FC236}">
                <a16:creationId xmlns:a16="http://schemas.microsoft.com/office/drawing/2014/main" id="{BDC8CE85-70D6-49EB-B2FB-075DDC814A71}"/>
              </a:ext>
            </a:extLst>
          </p:cNvPr>
          <p:cNvSpPr txBox="1"/>
          <p:nvPr/>
        </p:nvSpPr>
        <p:spPr>
          <a:xfrm>
            <a:off x="147504" y="3855308"/>
            <a:ext cx="2632765" cy="91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“…Either fight for your freedom or remain passive to the Gov’ts will. I will not take a vaccine that Bill Gates has a hand in and I’m damn sure not going to submit to being microchipped.”</a:t>
            </a:r>
            <a:endParaRPr sz="12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78" name="Speech Bubble: Rectangle with Corners Rounded 277">
            <a:extLst>
              <a:ext uri="{FF2B5EF4-FFF2-40B4-BE49-F238E27FC236}">
                <a16:creationId xmlns:a16="http://schemas.microsoft.com/office/drawing/2014/main" id="{AF984499-C7DC-477B-9008-D3794CD273BE}"/>
              </a:ext>
            </a:extLst>
          </p:cNvPr>
          <p:cNvSpPr/>
          <p:nvPr/>
        </p:nvSpPr>
        <p:spPr>
          <a:xfrm>
            <a:off x="0" y="3855308"/>
            <a:ext cx="3056238" cy="1165653"/>
          </a:xfrm>
          <a:prstGeom prst="wedgeRoundRectCallout">
            <a:avLst>
              <a:gd name="adj1" fmla="val 30792"/>
              <a:gd name="adj2" fmla="val -93008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2"/>
          <p:cNvSpPr/>
          <p:nvPr/>
        </p:nvSpPr>
        <p:spPr>
          <a:xfrm>
            <a:off x="4838100" y="1305500"/>
            <a:ext cx="640500" cy="640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2"/>
          <p:cNvSpPr/>
          <p:nvPr/>
        </p:nvSpPr>
        <p:spPr>
          <a:xfrm>
            <a:off x="7239088" y="1305500"/>
            <a:ext cx="640500" cy="640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2"/>
          <p:cNvSpPr/>
          <p:nvPr/>
        </p:nvSpPr>
        <p:spPr>
          <a:xfrm>
            <a:off x="4838100" y="3057525"/>
            <a:ext cx="640500" cy="640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2"/>
          <p:cNvSpPr/>
          <p:nvPr/>
        </p:nvSpPr>
        <p:spPr>
          <a:xfrm>
            <a:off x="7239088" y="3057525"/>
            <a:ext cx="640500" cy="640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2"/>
          <p:cNvSpPr txBox="1">
            <a:spLocks noGrp="1"/>
          </p:cNvSpPr>
          <p:nvPr>
            <p:ph type="title"/>
          </p:nvPr>
        </p:nvSpPr>
        <p:spPr>
          <a:xfrm>
            <a:off x="4287000" y="539500"/>
            <a:ext cx="41436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Take-aways</a:t>
            </a:r>
            <a:endParaRPr dirty="0"/>
          </a:p>
        </p:txBody>
      </p:sp>
      <p:sp>
        <p:nvSpPr>
          <p:cNvPr id="310" name="Google Shape;310;p32"/>
          <p:cNvSpPr txBox="1">
            <a:spLocks noGrp="1"/>
          </p:cNvSpPr>
          <p:nvPr>
            <p:ph type="subTitle" idx="1"/>
          </p:nvPr>
        </p:nvSpPr>
        <p:spPr>
          <a:xfrm>
            <a:off x="6687995" y="2278500"/>
            <a:ext cx="2208870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 driver in determining if get vaccinated </a:t>
            </a:r>
            <a:endParaRPr dirty="0"/>
          </a:p>
        </p:txBody>
      </p:sp>
      <p:sp>
        <p:nvSpPr>
          <p:cNvPr id="311" name="Google Shape;311;p32"/>
          <p:cNvSpPr txBox="1">
            <a:spLocks noGrp="1"/>
          </p:cNvSpPr>
          <p:nvPr>
            <p:ph type="subTitle" idx="2"/>
          </p:nvPr>
        </p:nvSpPr>
        <p:spPr>
          <a:xfrm>
            <a:off x="6688010" y="1967825"/>
            <a:ext cx="2085278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Opinions are key:</a:t>
            </a:r>
            <a:endParaRPr dirty="0"/>
          </a:p>
        </p:txBody>
      </p:sp>
      <p:sp>
        <p:nvSpPr>
          <p:cNvPr id="312" name="Google Shape;312;p32"/>
          <p:cNvSpPr txBox="1">
            <a:spLocks noGrp="1"/>
          </p:cNvSpPr>
          <p:nvPr>
            <p:ph type="subTitle" idx="3"/>
          </p:nvPr>
        </p:nvSpPr>
        <p:spPr>
          <a:xfrm>
            <a:off x="4287024" y="4047525"/>
            <a:ext cx="1862521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Help us identify concerns and misinformation </a:t>
            </a:r>
            <a:endParaRPr dirty="0"/>
          </a:p>
        </p:txBody>
      </p:sp>
      <p:sp>
        <p:nvSpPr>
          <p:cNvPr id="313" name="Google Shape;313;p32"/>
          <p:cNvSpPr txBox="1">
            <a:spLocks noGrp="1"/>
          </p:cNvSpPr>
          <p:nvPr>
            <p:ph type="subTitle" idx="4"/>
          </p:nvPr>
        </p:nvSpPr>
        <p:spPr>
          <a:xfrm>
            <a:off x="4287027" y="3736850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Tweets: </a:t>
            </a:r>
            <a:endParaRPr dirty="0"/>
          </a:p>
        </p:txBody>
      </p:sp>
      <p:sp>
        <p:nvSpPr>
          <p:cNvPr id="314" name="Google Shape;314;p32"/>
          <p:cNvSpPr txBox="1">
            <a:spLocks noGrp="1"/>
          </p:cNvSpPr>
          <p:nvPr>
            <p:ph type="subTitle" idx="5"/>
          </p:nvPr>
        </p:nvSpPr>
        <p:spPr>
          <a:xfrm>
            <a:off x="6688006" y="4047525"/>
            <a:ext cx="2180025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To  refine and create  future surveys</a:t>
            </a:r>
            <a:endParaRPr dirty="0"/>
          </a:p>
        </p:txBody>
      </p:sp>
      <p:sp>
        <p:nvSpPr>
          <p:cNvPr id="315" name="Google Shape;315;p32"/>
          <p:cNvSpPr txBox="1">
            <a:spLocks noGrp="1"/>
          </p:cNvSpPr>
          <p:nvPr>
            <p:ph type="subTitle" idx="6"/>
          </p:nvPr>
        </p:nvSpPr>
        <p:spPr>
          <a:xfrm>
            <a:off x="6688019" y="3736850"/>
            <a:ext cx="2085278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Feedback Loop: </a:t>
            </a:r>
            <a:endParaRPr dirty="0"/>
          </a:p>
        </p:txBody>
      </p:sp>
      <p:sp>
        <p:nvSpPr>
          <p:cNvPr id="316" name="Google Shape;316;p32"/>
          <p:cNvSpPr txBox="1">
            <a:spLocks noGrp="1"/>
          </p:cNvSpPr>
          <p:nvPr>
            <p:ph type="subTitle" idx="7"/>
          </p:nvPr>
        </p:nvSpPr>
        <p:spPr>
          <a:xfrm>
            <a:off x="4286999" y="2278500"/>
            <a:ext cx="1928449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C</a:t>
            </a:r>
            <a:r>
              <a:rPr lang="en" dirty="0"/>
              <a:t>an use to predict if get vaccinated</a:t>
            </a:r>
            <a:endParaRPr dirty="0"/>
          </a:p>
        </p:txBody>
      </p:sp>
      <p:sp>
        <p:nvSpPr>
          <p:cNvPr id="317" name="Google Shape;317;p32"/>
          <p:cNvSpPr txBox="1">
            <a:spLocks noGrp="1"/>
          </p:cNvSpPr>
          <p:nvPr>
            <p:ph type="subTitle" idx="8"/>
          </p:nvPr>
        </p:nvSpPr>
        <p:spPr>
          <a:xfrm>
            <a:off x="4287027" y="1960988"/>
            <a:ext cx="17427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Survey: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A24E37-6459-44E3-AD4B-8D4D8009E0FD}"/>
              </a:ext>
            </a:extLst>
          </p:cNvPr>
          <p:cNvSpPr txBox="1"/>
          <p:nvPr/>
        </p:nvSpPr>
        <p:spPr>
          <a:xfrm>
            <a:off x="4958780" y="1266349"/>
            <a:ext cx="292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Raleway" panose="020B0604020202020204" charset="0"/>
              </a:rPr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BAFE1C-6CED-460B-89F9-F8102FACBD63}"/>
              </a:ext>
            </a:extLst>
          </p:cNvPr>
          <p:cNvSpPr txBox="1"/>
          <p:nvPr/>
        </p:nvSpPr>
        <p:spPr>
          <a:xfrm>
            <a:off x="7347753" y="1266348"/>
            <a:ext cx="292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Raleway" panose="020B0604020202020204" charset="0"/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BF7AE78-DBB5-4F2D-A8E9-924292981A4A}"/>
              </a:ext>
            </a:extLst>
          </p:cNvPr>
          <p:cNvSpPr txBox="1"/>
          <p:nvPr/>
        </p:nvSpPr>
        <p:spPr>
          <a:xfrm>
            <a:off x="4958780" y="2995947"/>
            <a:ext cx="292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Raleway" panose="020B0604020202020204" charset="0"/>
              </a:rPr>
              <a:t>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2985E3-DA3F-4C5B-AEC7-BC72F8BE813D}"/>
              </a:ext>
            </a:extLst>
          </p:cNvPr>
          <p:cNvSpPr txBox="1"/>
          <p:nvPr/>
        </p:nvSpPr>
        <p:spPr>
          <a:xfrm>
            <a:off x="7347752" y="2995947"/>
            <a:ext cx="292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Raleway" panose="020B0604020202020204" charset="0"/>
              </a:rPr>
              <a:t>4</a:t>
            </a:r>
          </a:p>
        </p:txBody>
      </p:sp>
      <p:pic>
        <p:nvPicPr>
          <p:cNvPr id="4" name="Picture 3" descr="A picture containing text, person, people, crowd&#10;&#10;Description automatically generated">
            <a:extLst>
              <a:ext uri="{FF2B5EF4-FFF2-40B4-BE49-F238E27FC236}">
                <a16:creationId xmlns:a16="http://schemas.microsoft.com/office/drawing/2014/main" id="{81C756E0-F09C-4A24-A3AB-AFA151B1B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663" y="1304664"/>
            <a:ext cx="2919984" cy="194767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3"/>
          <p:cNvSpPr txBox="1">
            <a:spLocks noGrp="1"/>
          </p:cNvSpPr>
          <p:nvPr>
            <p:ph type="subTitle" idx="1"/>
          </p:nvPr>
        </p:nvSpPr>
        <p:spPr>
          <a:xfrm>
            <a:off x="680274" y="1725827"/>
            <a:ext cx="3570450" cy="3058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Gain support of local </a:t>
            </a:r>
            <a:r>
              <a:rPr lang="en-US" b="1" dirty="0"/>
              <a:t>doctors</a:t>
            </a:r>
            <a:r>
              <a:rPr lang="en-US" dirty="0"/>
              <a:t>; community leaders</a:t>
            </a:r>
            <a:endParaRPr dirty="0"/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Communicate the facts; address </a:t>
            </a:r>
            <a:r>
              <a:rPr lang="en-US" b="1" dirty="0"/>
              <a:t>misperceptions</a:t>
            </a:r>
            <a:endParaRPr b="1" dirty="0"/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Be equitable and target most needed </a:t>
            </a:r>
            <a:r>
              <a:rPr lang="en-US" b="1" dirty="0"/>
              <a:t>people / places</a:t>
            </a:r>
            <a:endParaRPr b="1" dirty="0"/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Keep alert to </a:t>
            </a:r>
            <a:r>
              <a:rPr lang="en" b="1" dirty="0"/>
              <a:t>trending topics </a:t>
            </a:r>
            <a:r>
              <a:rPr lang="en" dirty="0"/>
              <a:t>of concern</a:t>
            </a:r>
            <a:r>
              <a:rPr lang="en" sz="1400" dirty="0"/>
              <a:t> (ongoing data collection)</a:t>
            </a:r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-US" b="1" dirty="0"/>
              <a:t>Bridge</a:t>
            </a:r>
            <a:r>
              <a:rPr lang="en-US" dirty="0"/>
              <a:t> federal and state schisms</a:t>
            </a:r>
            <a:endParaRPr dirty="0"/>
          </a:p>
        </p:txBody>
      </p:sp>
      <p:sp>
        <p:nvSpPr>
          <p:cNvPr id="343" name="Google Shape;343;p33"/>
          <p:cNvSpPr txBox="1">
            <a:spLocks noGrp="1"/>
          </p:cNvSpPr>
          <p:nvPr>
            <p:ph type="title"/>
          </p:nvPr>
        </p:nvSpPr>
        <p:spPr>
          <a:xfrm>
            <a:off x="713224" y="539500"/>
            <a:ext cx="3895845" cy="126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Recommendations</a:t>
            </a:r>
            <a:endParaRPr sz="2800" dirty="0"/>
          </a:p>
        </p:txBody>
      </p:sp>
      <p:pic>
        <p:nvPicPr>
          <p:cNvPr id="5" name="Picture 4" descr="A picture containing text, indoor, person&#10;&#10;Description automatically generated">
            <a:extLst>
              <a:ext uri="{FF2B5EF4-FFF2-40B4-BE49-F238E27FC236}">
                <a16:creationId xmlns:a16="http://schemas.microsoft.com/office/drawing/2014/main" id="{AF1F7DDC-1A6D-49E2-9592-D57D6C8D59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79" r="3383"/>
          <a:stretch/>
        </p:blipFill>
        <p:spPr>
          <a:xfrm>
            <a:off x="5139176" y="1170400"/>
            <a:ext cx="3439296" cy="2999176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3"/>
          <p:cNvSpPr txBox="1">
            <a:spLocks noGrp="1"/>
          </p:cNvSpPr>
          <p:nvPr>
            <p:ph type="subTitle" idx="1"/>
          </p:nvPr>
        </p:nvSpPr>
        <p:spPr>
          <a:xfrm>
            <a:off x="680274" y="1725827"/>
            <a:ext cx="3383400" cy="3058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More social media </a:t>
            </a:r>
            <a:r>
              <a:rPr lang="en-US" b="1" dirty="0"/>
              <a:t>sources</a:t>
            </a:r>
            <a:r>
              <a:rPr lang="en-US" dirty="0"/>
              <a:t>; better targeted</a:t>
            </a:r>
            <a:endParaRPr dirty="0"/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-US" b="1" dirty="0"/>
              <a:t>Recent</a:t>
            </a:r>
            <a:r>
              <a:rPr lang="en-US" dirty="0"/>
              <a:t> survey data; examine change in opinions over time</a:t>
            </a:r>
            <a:endParaRPr dirty="0"/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-US" b="1" dirty="0"/>
              <a:t>Geographic</a:t>
            </a:r>
            <a:r>
              <a:rPr lang="en-US" dirty="0"/>
              <a:t> dimension to identify places of need</a:t>
            </a:r>
            <a:endParaRPr dirty="0"/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Infographic and </a:t>
            </a:r>
            <a:r>
              <a:rPr lang="en" b="1" dirty="0"/>
              <a:t>Dashboard</a:t>
            </a:r>
            <a:r>
              <a:rPr lang="en" dirty="0"/>
              <a:t> improvements</a:t>
            </a:r>
            <a:endParaRPr dirty="0"/>
          </a:p>
        </p:txBody>
      </p:sp>
      <p:sp>
        <p:nvSpPr>
          <p:cNvPr id="343" name="Google Shape;343;p3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383400" cy="126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Next Steps</a:t>
            </a:r>
            <a:endParaRPr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DD638543-FE24-48BA-BBEF-802C2D8F9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5931" y="1170400"/>
            <a:ext cx="4384762" cy="258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729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F38C6-D76F-4F88-918B-EEAC3334E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Dashboard… in progress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7715F35A-FFD0-4430-823F-6CF6D9B3B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878" y="1496816"/>
            <a:ext cx="7842447" cy="289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209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140BB-AA15-4B48-ACE3-95F0305B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1508" y="2148288"/>
            <a:ext cx="4572000" cy="1299991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AFAB81-6FF7-48A8-B802-7F679917B44F}"/>
              </a:ext>
            </a:extLst>
          </p:cNvPr>
          <p:cNvSpPr/>
          <p:nvPr/>
        </p:nvSpPr>
        <p:spPr>
          <a:xfrm>
            <a:off x="2545492" y="3562865"/>
            <a:ext cx="3978876" cy="617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928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"/>
          <p:cNvSpPr txBox="1">
            <a:spLocks noGrp="1"/>
          </p:cNvSpPr>
          <p:nvPr>
            <p:ph type="subTitle" idx="1"/>
          </p:nvPr>
        </p:nvSpPr>
        <p:spPr>
          <a:xfrm>
            <a:off x="4572000" y="4217354"/>
            <a:ext cx="4572000" cy="9261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 dirty="0"/>
              <a:t>&gt; 2.4 million</a:t>
            </a:r>
            <a:r>
              <a:rPr lang="en" dirty="0"/>
              <a:t> </a:t>
            </a:r>
            <a:r>
              <a:rPr lang="en" b="1" dirty="0"/>
              <a:t>deaths globally</a:t>
            </a:r>
            <a:endParaRPr b="1"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3360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Covid-19</a:t>
            </a:r>
            <a:endParaRPr dirty="0"/>
          </a:p>
        </p:txBody>
      </p:sp>
      <p:pic>
        <p:nvPicPr>
          <p:cNvPr id="3" name="Picture 2" descr="A picture containing decorated, close, hydrozoan&#10;&#10;Description automatically generated">
            <a:extLst>
              <a:ext uri="{FF2B5EF4-FFF2-40B4-BE49-F238E27FC236}">
                <a16:creationId xmlns:a16="http://schemas.microsoft.com/office/drawing/2014/main" id="{77F5AC93-E3ED-4350-91A5-4922A0388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569" y="1511643"/>
            <a:ext cx="3764387" cy="2120214"/>
          </a:xfrm>
          <a:prstGeom prst="rect">
            <a:avLst/>
          </a:prstGeom>
        </p:spPr>
      </p:pic>
      <p:sp>
        <p:nvSpPr>
          <p:cNvPr id="6" name="Google Shape;559;p41">
            <a:extLst>
              <a:ext uri="{FF2B5EF4-FFF2-40B4-BE49-F238E27FC236}">
                <a16:creationId xmlns:a16="http://schemas.microsoft.com/office/drawing/2014/main" id="{29E2A0DA-6EFA-46AA-A926-E2ABEB2962AD}"/>
              </a:ext>
            </a:extLst>
          </p:cNvPr>
          <p:cNvSpPr/>
          <p:nvPr/>
        </p:nvSpPr>
        <p:spPr>
          <a:xfrm>
            <a:off x="6107299" y="848497"/>
            <a:ext cx="1829857" cy="109728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2F2EB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7" name="Google Shape;560;p41">
            <a:extLst>
              <a:ext uri="{FF2B5EF4-FFF2-40B4-BE49-F238E27FC236}">
                <a16:creationId xmlns:a16="http://schemas.microsoft.com/office/drawing/2014/main" id="{3B5710EE-010A-4B24-BE81-D527DE0EF8FF}"/>
              </a:ext>
            </a:extLst>
          </p:cNvPr>
          <p:cNvSpPr txBox="1"/>
          <p:nvPr/>
        </p:nvSpPr>
        <p:spPr>
          <a:xfrm>
            <a:off x="6107291" y="1528485"/>
            <a:ext cx="1829857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C</a:t>
            </a:r>
            <a:r>
              <a:rPr lang="en" sz="1600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onfirmed cases</a:t>
            </a:r>
            <a:endParaRPr sz="1600" dirty="0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" name="Google Shape;579;p41">
            <a:extLst>
              <a:ext uri="{FF2B5EF4-FFF2-40B4-BE49-F238E27FC236}">
                <a16:creationId xmlns:a16="http://schemas.microsoft.com/office/drawing/2014/main" id="{B4832055-7E33-4C2C-B677-A8D070249FDD}"/>
              </a:ext>
            </a:extLst>
          </p:cNvPr>
          <p:cNvSpPr txBox="1"/>
          <p:nvPr/>
        </p:nvSpPr>
        <p:spPr>
          <a:xfrm>
            <a:off x="6107290" y="1043963"/>
            <a:ext cx="1829857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29,130,219</a:t>
            </a:r>
            <a:endParaRPr sz="24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" name="Google Shape;559;p41">
            <a:extLst>
              <a:ext uri="{FF2B5EF4-FFF2-40B4-BE49-F238E27FC236}">
                <a16:creationId xmlns:a16="http://schemas.microsoft.com/office/drawing/2014/main" id="{023B2294-8D24-49AB-AF2E-CBB61AE4BAEE}"/>
              </a:ext>
            </a:extLst>
          </p:cNvPr>
          <p:cNvSpPr/>
          <p:nvPr/>
        </p:nvSpPr>
        <p:spPr>
          <a:xfrm>
            <a:off x="6107290" y="2631988"/>
            <a:ext cx="1829857" cy="109728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2F2EB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8" name="Google Shape;560;p41">
            <a:extLst>
              <a:ext uri="{FF2B5EF4-FFF2-40B4-BE49-F238E27FC236}">
                <a16:creationId xmlns:a16="http://schemas.microsoft.com/office/drawing/2014/main" id="{91F4E480-FFCE-4C8D-B0F3-714376311843}"/>
              </a:ext>
            </a:extLst>
          </p:cNvPr>
          <p:cNvSpPr txBox="1"/>
          <p:nvPr/>
        </p:nvSpPr>
        <p:spPr>
          <a:xfrm>
            <a:off x="6107282" y="3361404"/>
            <a:ext cx="1829857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Deaths</a:t>
            </a:r>
            <a:endParaRPr sz="1600" dirty="0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" name="Google Shape;579;p41">
            <a:extLst>
              <a:ext uri="{FF2B5EF4-FFF2-40B4-BE49-F238E27FC236}">
                <a16:creationId xmlns:a16="http://schemas.microsoft.com/office/drawing/2014/main" id="{009F5145-3EF2-4700-9DA7-54437A140F74}"/>
              </a:ext>
            </a:extLst>
          </p:cNvPr>
          <p:cNvSpPr txBox="1"/>
          <p:nvPr/>
        </p:nvSpPr>
        <p:spPr>
          <a:xfrm>
            <a:off x="6107281" y="2876882"/>
            <a:ext cx="1829857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525,560</a:t>
            </a:r>
            <a:endParaRPr sz="24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85D68F-228D-4B54-B893-437153792BC4}"/>
              </a:ext>
            </a:extLst>
          </p:cNvPr>
          <p:cNvSpPr txBox="1"/>
          <p:nvPr/>
        </p:nvSpPr>
        <p:spPr>
          <a:xfrm>
            <a:off x="4572000" y="239857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Barlow" panose="020B0604020202020204" charset="0"/>
              </a:rPr>
              <a:t>In the USA as of March 4, 2021: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1"/>
          <p:cNvSpPr txBox="1">
            <a:spLocks noGrp="1"/>
          </p:cNvSpPr>
          <p:nvPr>
            <p:ph type="title"/>
          </p:nvPr>
        </p:nvSpPr>
        <p:spPr>
          <a:xfrm>
            <a:off x="834524" y="1134200"/>
            <a:ext cx="4205067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Vaccination is Key</a:t>
            </a:r>
            <a:endParaRPr dirty="0"/>
          </a:p>
        </p:txBody>
      </p:sp>
      <p:sp>
        <p:nvSpPr>
          <p:cNvPr id="290" name="Google Shape;290;p31"/>
          <p:cNvSpPr txBox="1">
            <a:spLocks noGrp="1"/>
          </p:cNvSpPr>
          <p:nvPr>
            <p:ph type="subTitle" idx="1"/>
          </p:nvPr>
        </p:nvSpPr>
        <p:spPr>
          <a:xfrm>
            <a:off x="834523" y="2056024"/>
            <a:ext cx="3428557" cy="2108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1800" dirty="0"/>
              <a:t>Began: </a:t>
            </a:r>
            <a:r>
              <a:rPr lang="en" dirty="0"/>
              <a:t>Dec. 20th</a:t>
            </a:r>
            <a:endParaRPr lang="en" sz="1800" dirty="0"/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1800" dirty="0"/>
              <a:t>Progress: 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dirty="0"/>
              <a:t>15.5% one dose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b="1" dirty="0"/>
              <a:t>7.8% </a:t>
            </a:r>
            <a:r>
              <a:rPr lang="en" dirty="0"/>
              <a:t>fully vaccinated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</a:pPr>
            <a:r>
              <a:rPr lang="en" sz="1800" dirty="0"/>
              <a:t>Need: </a:t>
            </a:r>
            <a:r>
              <a:rPr lang="en" dirty="0"/>
              <a:t>75% to 85% to be effective</a:t>
            </a:r>
            <a:endParaRPr lang="en" sz="1800" dirty="0"/>
          </a:p>
        </p:txBody>
      </p:sp>
      <p:pic>
        <p:nvPicPr>
          <p:cNvPr id="291" name="Google Shape;291;p31"/>
          <p:cNvPicPr preferRelativeResize="0"/>
          <p:nvPr/>
        </p:nvPicPr>
        <p:blipFill>
          <a:blip r:embed="rId3"/>
          <a:srcRect l="4561" r="4561"/>
          <a:stretch/>
        </p:blipFill>
        <p:spPr>
          <a:xfrm>
            <a:off x="5327820" y="1408904"/>
            <a:ext cx="3757394" cy="2325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1"/>
          <p:cNvSpPr txBox="1">
            <a:spLocks noGrp="1"/>
          </p:cNvSpPr>
          <p:nvPr>
            <p:ph type="title"/>
          </p:nvPr>
        </p:nvSpPr>
        <p:spPr>
          <a:xfrm>
            <a:off x="834524" y="1134200"/>
            <a:ext cx="4205067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Vaccination is Key</a:t>
            </a:r>
            <a:endParaRPr dirty="0"/>
          </a:p>
        </p:txBody>
      </p:sp>
      <p:sp>
        <p:nvSpPr>
          <p:cNvPr id="290" name="Google Shape;290;p31"/>
          <p:cNvSpPr txBox="1">
            <a:spLocks noGrp="1"/>
          </p:cNvSpPr>
          <p:nvPr>
            <p:ph type="subTitle" idx="1"/>
          </p:nvPr>
        </p:nvSpPr>
        <p:spPr>
          <a:xfrm>
            <a:off x="834523" y="2056024"/>
            <a:ext cx="3428557" cy="2108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1800" dirty="0"/>
              <a:t>Began: </a:t>
            </a:r>
            <a:r>
              <a:rPr lang="en" dirty="0"/>
              <a:t>Dec. 20th</a:t>
            </a:r>
            <a:endParaRPr lang="en" sz="1800" dirty="0"/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1800" dirty="0"/>
              <a:t>Progress: 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dirty="0"/>
              <a:t>15.5% one dose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b="1" dirty="0"/>
              <a:t>7.8% </a:t>
            </a:r>
            <a:r>
              <a:rPr lang="en" dirty="0"/>
              <a:t>fully vaccinated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</a:pPr>
            <a:r>
              <a:rPr lang="en" sz="1800" dirty="0"/>
              <a:t>Need: </a:t>
            </a:r>
            <a:r>
              <a:rPr lang="en" dirty="0"/>
              <a:t>75% to 85% to be effective</a:t>
            </a:r>
            <a:endParaRPr lang="en" sz="1800" dirty="0"/>
          </a:p>
        </p:txBody>
      </p:sp>
      <p:pic>
        <p:nvPicPr>
          <p:cNvPr id="291" name="Google Shape;291;p31"/>
          <p:cNvPicPr preferRelativeResize="0"/>
          <p:nvPr/>
        </p:nvPicPr>
        <p:blipFill>
          <a:blip r:embed="rId3"/>
          <a:srcRect l="4561" r="4561"/>
          <a:stretch/>
        </p:blipFill>
        <p:spPr>
          <a:xfrm>
            <a:off x="5327820" y="1408904"/>
            <a:ext cx="3757394" cy="23256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" name="Google Shape;6285;p66">
            <a:extLst>
              <a:ext uri="{FF2B5EF4-FFF2-40B4-BE49-F238E27FC236}">
                <a16:creationId xmlns:a16="http://schemas.microsoft.com/office/drawing/2014/main" id="{BF4B2A59-995A-4048-9B3E-52D67000859A}"/>
              </a:ext>
            </a:extLst>
          </p:cNvPr>
          <p:cNvGrpSpPr/>
          <p:nvPr/>
        </p:nvGrpSpPr>
        <p:grpSpPr>
          <a:xfrm>
            <a:off x="4441385" y="3619028"/>
            <a:ext cx="708129" cy="708129"/>
            <a:chOff x="5049725" y="3806450"/>
            <a:chExt cx="481825" cy="481825"/>
          </a:xfrm>
        </p:grpSpPr>
        <p:sp>
          <p:nvSpPr>
            <p:cNvPr id="15" name="Google Shape;6286;p66">
              <a:extLst>
                <a:ext uri="{FF2B5EF4-FFF2-40B4-BE49-F238E27FC236}">
                  <a16:creationId xmlns:a16="http://schemas.microsoft.com/office/drawing/2014/main" id="{F2D08651-3C8A-4302-8172-4AD2D0A24169}"/>
                </a:ext>
              </a:extLst>
            </p:cNvPr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6287;p66">
              <a:extLst>
                <a:ext uri="{FF2B5EF4-FFF2-40B4-BE49-F238E27FC236}">
                  <a16:creationId xmlns:a16="http://schemas.microsoft.com/office/drawing/2014/main" id="{1A846E8B-DD49-4115-84B7-A2F7A63F835F}"/>
                </a:ext>
              </a:extLst>
            </p:cNvPr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" name="Google Shape;6288;p66">
              <a:extLst>
                <a:ext uri="{FF2B5EF4-FFF2-40B4-BE49-F238E27FC236}">
                  <a16:creationId xmlns:a16="http://schemas.microsoft.com/office/drawing/2014/main" id="{14D99F3B-1612-438A-979B-19FCE3DF3DB3}"/>
                </a:ext>
              </a:extLst>
            </p:cNvPr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" name="Speech Bubble: Rectangle 1">
            <a:extLst>
              <a:ext uri="{FF2B5EF4-FFF2-40B4-BE49-F238E27FC236}">
                <a16:creationId xmlns:a16="http://schemas.microsoft.com/office/drawing/2014/main" id="{317D0B6A-81CC-4E9B-8966-EE891375C37D}"/>
              </a:ext>
            </a:extLst>
          </p:cNvPr>
          <p:cNvSpPr/>
          <p:nvPr/>
        </p:nvSpPr>
        <p:spPr>
          <a:xfrm>
            <a:off x="5420497" y="3583459"/>
            <a:ext cx="3505200" cy="650790"/>
          </a:xfrm>
          <a:prstGeom prst="wedgeRectCallout">
            <a:avLst>
              <a:gd name="adj1" fmla="val -56343"/>
              <a:gd name="adj2" fmla="val 15236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AEEC3B-87CE-44A3-BBF7-5E1E8E57E31F}"/>
              </a:ext>
            </a:extLst>
          </p:cNvPr>
          <p:cNvSpPr txBox="1"/>
          <p:nvPr/>
        </p:nvSpPr>
        <p:spPr>
          <a:xfrm>
            <a:off x="5535827" y="3781168"/>
            <a:ext cx="3299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Only 49% of &lt;65yo said they would…*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F9F277-3FB3-46E5-8012-07647FECAFA0}"/>
              </a:ext>
            </a:extLst>
          </p:cNvPr>
          <p:cNvSpPr txBox="1"/>
          <p:nvPr/>
        </p:nvSpPr>
        <p:spPr>
          <a:xfrm>
            <a:off x="5420497" y="4664493"/>
            <a:ext cx="3389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Barlow" panose="020B0604020202020204" charset="0"/>
              </a:rPr>
              <a:t>* According to a Dec. 2020 poll of adults in USA. </a:t>
            </a:r>
          </a:p>
        </p:txBody>
      </p:sp>
    </p:spTree>
    <p:extLst>
      <p:ext uri="{BB962C8B-B14F-4D97-AF65-F5344CB8AC3E}">
        <p14:creationId xmlns:p14="http://schemas.microsoft.com/office/powerpoint/2010/main" val="3228423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"/>
          <p:cNvSpPr txBox="1">
            <a:spLocks noGrp="1"/>
          </p:cNvSpPr>
          <p:nvPr>
            <p:ph type="subTitle" idx="1"/>
          </p:nvPr>
        </p:nvSpPr>
        <p:spPr>
          <a:xfrm>
            <a:off x="713225" y="3986368"/>
            <a:ext cx="3336000" cy="9261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Aft>
                <a:spcPts val="600"/>
              </a:spcAft>
              <a:buNone/>
            </a:pPr>
            <a:r>
              <a:rPr lang="en" dirty="0"/>
              <a:t>April 2009 – viral pandemic</a:t>
            </a:r>
          </a:p>
          <a:p>
            <a:pPr marL="0" lvl="0" indent="0" algn="l" rtl="0">
              <a:spcAft>
                <a:spcPts val="600"/>
              </a:spcAft>
              <a:buNone/>
            </a:pPr>
            <a:r>
              <a:rPr lang="en" dirty="0"/>
              <a:t>~  573,000 deaths globally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3360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H1N1:</a:t>
            </a:r>
            <a:br>
              <a:rPr lang="en" dirty="0"/>
            </a:br>
            <a:r>
              <a:rPr lang="en" sz="2000" dirty="0"/>
              <a:t>(swine flu) </a:t>
            </a:r>
            <a:endParaRPr dirty="0"/>
          </a:p>
        </p:txBody>
      </p:sp>
      <p:sp>
        <p:nvSpPr>
          <p:cNvPr id="6" name="Google Shape;559;p41">
            <a:extLst>
              <a:ext uri="{FF2B5EF4-FFF2-40B4-BE49-F238E27FC236}">
                <a16:creationId xmlns:a16="http://schemas.microsoft.com/office/drawing/2014/main" id="{29E2A0DA-6EFA-46AA-A926-E2ABEB2962AD}"/>
              </a:ext>
            </a:extLst>
          </p:cNvPr>
          <p:cNvSpPr/>
          <p:nvPr/>
        </p:nvSpPr>
        <p:spPr>
          <a:xfrm>
            <a:off x="6107299" y="848497"/>
            <a:ext cx="1829857" cy="109728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2F2EB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7" name="Google Shape;560;p41">
            <a:extLst>
              <a:ext uri="{FF2B5EF4-FFF2-40B4-BE49-F238E27FC236}">
                <a16:creationId xmlns:a16="http://schemas.microsoft.com/office/drawing/2014/main" id="{3B5710EE-010A-4B24-BE81-D527DE0EF8FF}"/>
              </a:ext>
            </a:extLst>
          </p:cNvPr>
          <p:cNvSpPr txBox="1"/>
          <p:nvPr/>
        </p:nvSpPr>
        <p:spPr>
          <a:xfrm>
            <a:off x="6107291" y="1528485"/>
            <a:ext cx="1829857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C</a:t>
            </a:r>
            <a:r>
              <a:rPr lang="en" sz="1600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onfirmed cases</a:t>
            </a:r>
            <a:endParaRPr sz="1600" dirty="0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6" name="Google Shape;579;p41">
            <a:extLst>
              <a:ext uri="{FF2B5EF4-FFF2-40B4-BE49-F238E27FC236}">
                <a16:creationId xmlns:a16="http://schemas.microsoft.com/office/drawing/2014/main" id="{B4832055-7E33-4C2C-B677-A8D070249FDD}"/>
              </a:ext>
            </a:extLst>
          </p:cNvPr>
          <p:cNvSpPr txBox="1"/>
          <p:nvPr/>
        </p:nvSpPr>
        <p:spPr>
          <a:xfrm>
            <a:off x="6107290" y="1043963"/>
            <a:ext cx="1829857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60,800,000</a:t>
            </a:r>
            <a:endParaRPr sz="24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7" name="Google Shape;559;p41">
            <a:extLst>
              <a:ext uri="{FF2B5EF4-FFF2-40B4-BE49-F238E27FC236}">
                <a16:creationId xmlns:a16="http://schemas.microsoft.com/office/drawing/2014/main" id="{023B2294-8D24-49AB-AF2E-CBB61AE4BAEE}"/>
              </a:ext>
            </a:extLst>
          </p:cNvPr>
          <p:cNvSpPr/>
          <p:nvPr/>
        </p:nvSpPr>
        <p:spPr>
          <a:xfrm>
            <a:off x="6107290" y="2631988"/>
            <a:ext cx="1829857" cy="109728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2F2EB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8" name="Google Shape;560;p41">
            <a:extLst>
              <a:ext uri="{FF2B5EF4-FFF2-40B4-BE49-F238E27FC236}">
                <a16:creationId xmlns:a16="http://schemas.microsoft.com/office/drawing/2014/main" id="{91F4E480-FFCE-4C8D-B0F3-714376311843}"/>
              </a:ext>
            </a:extLst>
          </p:cNvPr>
          <p:cNvSpPr txBox="1"/>
          <p:nvPr/>
        </p:nvSpPr>
        <p:spPr>
          <a:xfrm>
            <a:off x="6107282" y="3361404"/>
            <a:ext cx="1829857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Deaths</a:t>
            </a:r>
            <a:endParaRPr sz="1600" dirty="0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" name="Google Shape;579;p41">
            <a:extLst>
              <a:ext uri="{FF2B5EF4-FFF2-40B4-BE49-F238E27FC236}">
                <a16:creationId xmlns:a16="http://schemas.microsoft.com/office/drawing/2014/main" id="{009F5145-3EF2-4700-9DA7-54437A140F74}"/>
              </a:ext>
            </a:extLst>
          </p:cNvPr>
          <p:cNvSpPr txBox="1"/>
          <p:nvPr/>
        </p:nvSpPr>
        <p:spPr>
          <a:xfrm>
            <a:off x="6107281" y="2876882"/>
            <a:ext cx="1829857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12,469</a:t>
            </a:r>
            <a:endParaRPr sz="24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85D68F-228D-4B54-B893-437153792BC4}"/>
              </a:ext>
            </a:extLst>
          </p:cNvPr>
          <p:cNvSpPr txBox="1"/>
          <p:nvPr/>
        </p:nvSpPr>
        <p:spPr>
          <a:xfrm>
            <a:off x="4572000" y="239857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Barlow" panose="020B0604020202020204" charset="0"/>
              </a:rPr>
              <a:t>In the USA 2009/2010*: </a:t>
            </a:r>
          </a:p>
        </p:txBody>
      </p:sp>
      <p:pic>
        <p:nvPicPr>
          <p:cNvPr id="5" name="Picture 4" descr="A picture containing purple, pink, colorful, bright&#10;&#10;Description automatically generated">
            <a:extLst>
              <a:ext uri="{FF2B5EF4-FFF2-40B4-BE49-F238E27FC236}">
                <a16:creationId xmlns:a16="http://schemas.microsoft.com/office/drawing/2014/main" id="{34171AB3-93A4-4919-917E-727E3BAFC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844" y="1672935"/>
            <a:ext cx="2000249" cy="20002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DC81A5-3434-4678-A67F-D7F16F2A6955}"/>
              </a:ext>
            </a:extLst>
          </p:cNvPr>
          <p:cNvSpPr txBox="1"/>
          <p:nvPr/>
        </p:nvSpPr>
        <p:spPr>
          <a:xfrm>
            <a:off x="4572000" y="4709801"/>
            <a:ext cx="4571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Barlow" panose="020B0604020202020204" charset="0"/>
              </a:rPr>
              <a:t>* Based on estimates from the CDC</a:t>
            </a:r>
          </a:p>
        </p:txBody>
      </p:sp>
    </p:spTree>
    <p:extLst>
      <p:ext uri="{BB962C8B-B14F-4D97-AF65-F5344CB8AC3E}">
        <p14:creationId xmlns:p14="http://schemas.microsoft.com/office/powerpoint/2010/main" val="2117092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3"/>
          <p:cNvSpPr txBox="1">
            <a:spLocks noGrp="1"/>
          </p:cNvSpPr>
          <p:nvPr>
            <p:ph type="subTitle" idx="1"/>
          </p:nvPr>
        </p:nvSpPr>
        <p:spPr>
          <a:xfrm>
            <a:off x="680274" y="1725827"/>
            <a:ext cx="3383400" cy="3058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1475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Can we use a </a:t>
            </a:r>
            <a:r>
              <a:rPr lang="en-US" b="1" dirty="0"/>
              <a:t>survey</a:t>
            </a:r>
            <a:r>
              <a:rPr lang="en-US" dirty="0"/>
              <a:t> to predict if people got vaccinated (h1n1)?</a:t>
            </a:r>
            <a:endParaRPr dirty="0"/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What are the key </a:t>
            </a:r>
            <a:r>
              <a:rPr lang="en-US" b="1" dirty="0"/>
              <a:t>factors</a:t>
            </a:r>
            <a:r>
              <a:rPr lang="en-US" dirty="0"/>
              <a:t>? </a:t>
            </a:r>
            <a:endParaRPr dirty="0"/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Are there other patterns  or groupings to help ID </a:t>
            </a:r>
            <a:r>
              <a:rPr lang="en-US" b="1" dirty="0"/>
              <a:t>who</a:t>
            </a:r>
            <a:r>
              <a:rPr lang="en-US" dirty="0"/>
              <a:t> got vaccinated?</a:t>
            </a:r>
            <a:endParaRPr dirty="0"/>
          </a:p>
          <a:p>
            <a:pPr marL="457200" lvl="0" indent="-371475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Can we ID current </a:t>
            </a:r>
            <a:r>
              <a:rPr lang="en" b="1" dirty="0"/>
              <a:t>concerns</a:t>
            </a:r>
            <a:r>
              <a:rPr lang="en" dirty="0"/>
              <a:t> to improve chances of getting vaccinated? </a:t>
            </a:r>
            <a:endParaRPr dirty="0"/>
          </a:p>
        </p:txBody>
      </p:sp>
      <p:sp>
        <p:nvSpPr>
          <p:cNvPr id="343" name="Google Shape;343;p3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383400" cy="126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Analyis Questions</a:t>
            </a:r>
            <a:endParaRPr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2D38019-E675-4D83-94E6-9B8B78CDC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786" y="1771135"/>
            <a:ext cx="4114268" cy="286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902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</a:t>
            </a:r>
            <a:r>
              <a:rPr lang="en-US" dirty="0" err="1"/>
              <a:t>Muti</a:t>
            </a:r>
            <a:r>
              <a:rPr lang="en-US" dirty="0"/>
              <a:t>-Method Approach</a:t>
            </a:r>
            <a:endParaRPr dirty="0"/>
          </a:p>
        </p:txBody>
      </p:sp>
      <p:sp>
        <p:nvSpPr>
          <p:cNvPr id="488" name="Google Shape;488;p39"/>
          <p:cNvSpPr txBox="1"/>
          <p:nvPr/>
        </p:nvSpPr>
        <p:spPr>
          <a:xfrm>
            <a:off x="4684248" y="4225857"/>
            <a:ext cx="2905271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Examine current Tweets to ID why not get vaccinated</a:t>
            </a:r>
            <a:endParaRPr sz="16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89" name="Google Shape;489;p39"/>
          <p:cNvSpPr txBox="1"/>
          <p:nvPr/>
        </p:nvSpPr>
        <p:spPr>
          <a:xfrm>
            <a:off x="4921162" y="3934682"/>
            <a:ext cx="22098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NLP (LDA)</a:t>
            </a:r>
            <a:endParaRPr sz="1800" dirty="0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492" name="Google Shape;492;p39"/>
          <p:cNvSpPr txBox="1"/>
          <p:nvPr/>
        </p:nvSpPr>
        <p:spPr>
          <a:xfrm>
            <a:off x="109095" y="4255107"/>
            <a:ext cx="2617018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Data from 2009 H1N1 Survey to predict vaccination status 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93" name="Google Shape;493;p39"/>
          <p:cNvSpPr txBox="1"/>
          <p:nvPr/>
        </p:nvSpPr>
        <p:spPr>
          <a:xfrm>
            <a:off x="132311" y="3953178"/>
            <a:ext cx="22098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Classification</a:t>
            </a:r>
            <a:endParaRPr sz="1800" dirty="0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494" name="Google Shape;494;p39"/>
          <p:cNvSpPr txBox="1"/>
          <p:nvPr/>
        </p:nvSpPr>
        <p:spPr>
          <a:xfrm>
            <a:off x="2231227" y="1843551"/>
            <a:ext cx="2855196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solidFill>
                  <a:srgbClr val="212121"/>
                </a:solidFill>
                <a:latin typeface="Barlow"/>
                <a:ea typeface="Barlow"/>
                <a:cs typeface="Barlow"/>
                <a:sym typeface="Barlow"/>
              </a:rPr>
              <a:t>Do any patterns emerge to help tell who got vaccinated? </a:t>
            </a:r>
            <a:endParaRPr sz="1600" dirty="0">
              <a:solidFill>
                <a:srgbClr val="21212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95" name="Google Shape;495;p39"/>
          <p:cNvSpPr txBox="1"/>
          <p:nvPr/>
        </p:nvSpPr>
        <p:spPr>
          <a:xfrm>
            <a:off x="2398099" y="1573917"/>
            <a:ext cx="23994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rgbClr val="212121"/>
                </a:solidFill>
                <a:latin typeface="Raleway Thin"/>
                <a:ea typeface="Raleway Thin"/>
                <a:cs typeface="Raleway Thin"/>
                <a:sym typeface="Raleway Thin"/>
              </a:rPr>
              <a:t>Clustering</a:t>
            </a:r>
            <a:endParaRPr sz="1800" dirty="0">
              <a:solidFill>
                <a:srgbClr val="21212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498" name="Google Shape;498;p39"/>
          <p:cNvCxnSpPr>
            <a:cxnSpLocks/>
            <a:endCxn id="504" idx="1"/>
          </p:cNvCxnSpPr>
          <p:nvPr/>
        </p:nvCxnSpPr>
        <p:spPr>
          <a:xfrm flipV="1">
            <a:off x="2013036" y="2560032"/>
            <a:ext cx="1426154" cy="10820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1" name="Google Shape;501;p39"/>
          <p:cNvCxnSpPr>
            <a:cxnSpLocks/>
            <a:endCxn id="506" idx="5"/>
          </p:cNvCxnSpPr>
          <p:nvPr/>
        </p:nvCxnSpPr>
        <p:spPr>
          <a:xfrm>
            <a:off x="3791230" y="2512180"/>
            <a:ext cx="1409644" cy="109453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6" name="Google Shape;506;p39"/>
          <p:cNvSpPr/>
          <p:nvPr/>
        </p:nvSpPr>
        <p:spPr>
          <a:xfrm flipH="1">
            <a:off x="5114412" y="3102780"/>
            <a:ext cx="590400" cy="5904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400"/>
              </a:spcAft>
              <a:buNone/>
            </a:pPr>
            <a:endParaRPr sz="1800" b="1" i="0" u="none" strike="noStrike" cap="none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07" name="Google Shape;507;p39"/>
          <p:cNvSpPr txBox="1"/>
          <p:nvPr/>
        </p:nvSpPr>
        <p:spPr>
          <a:xfrm>
            <a:off x="4921164" y="3549732"/>
            <a:ext cx="2209800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rPr>
              <a:t>3</a:t>
            </a:r>
            <a:endParaRPr sz="2400" dirty="0">
              <a:solidFill>
                <a:schemeClr val="accent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09" name="Google Shape;509;p39"/>
          <p:cNvSpPr txBox="1"/>
          <p:nvPr/>
        </p:nvSpPr>
        <p:spPr>
          <a:xfrm>
            <a:off x="132318" y="3568228"/>
            <a:ext cx="2209800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rPr>
              <a:t>1</a:t>
            </a:r>
            <a:endParaRPr sz="2400" dirty="0">
              <a:solidFill>
                <a:schemeClr val="accent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10" name="Google Shape;510;p39"/>
          <p:cNvSpPr txBox="1"/>
          <p:nvPr/>
        </p:nvSpPr>
        <p:spPr>
          <a:xfrm>
            <a:off x="2398099" y="1184642"/>
            <a:ext cx="2399400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rPr>
              <a:t>2</a:t>
            </a:r>
            <a:endParaRPr sz="2400" dirty="0">
              <a:solidFill>
                <a:schemeClr val="accent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520" name="Google Shape;520;p39"/>
          <p:cNvGrpSpPr/>
          <p:nvPr/>
        </p:nvGrpSpPr>
        <p:grpSpPr>
          <a:xfrm>
            <a:off x="1522868" y="3128563"/>
            <a:ext cx="590400" cy="590400"/>
            <a:chOff x="1522868" y="3128564"/>
            <a:chExt cx="590400" cy="590400"/>
          </a:xfrm>
        </p:grpSpPr>
        <p:sp>
          <p:nvSpPr>
            <p:cNvPr id="499" name="Google Shape;499;p39"/>
            <p:cNvSpPr/>
            <p:nvPr/>
          </p:nvSpPr>
          <p:spPr>
            <a:xfrm flipH="1">
              <a:off x="1522868" y="3128563"/>
              <a:ext cx="590400" cy="590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400"/>
                </a:spcAft>
                <a:buNone/>
              </a:pPr>
              <a:endParaRPr sz="18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521" name="Google Shape;521;p39"/>
            <p:cNvGrpSpPr/>
            <p:nvPr/>
          </p:nvGrpSpPr>
          <p:grpSpPr>
            <a:xfrm>
              <a:off x="1647754" y="3253116"/>
              <a:ext cx="340658" cy="341277"/>
              <a:chOff x="2071504" y="3617178"/>
              <a:chExt cx="340658" cy="341277"/>
            </a:xfrm>
          </p:grpSpPr>
          <p:sp>
            <p:nvSpPr>
              <p:cNvPr id="522" name="Google Shape;522;p39"/>
              <p:cNvSpPr/>
              <p:nvPr/>
            </p:nvSpPr>
            <p:spPr>
              <a:xfrm>
                <a:off x="2352353" y="3657043"/>
                <a:ext cx="59809" cy="120835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5459" extrusionOk="0">
                    <a:moveTo>
                      <a:pt x="1351" y="0"/>
                    </a:moveTo>
                    <a:cubicBezTo>
                      <a:pt x="591" y="0"/>
                      <a:pt x="0" y="619"/>
                      <a:pt x="0" y="1351"/>
                    </a:cubicBezTo>
                    <a:lnTo>
                      <a:pt x="0" y="5458"/>
                    </a:lnTo>
                    <a:lnTo>
                      <a:pt x="2701" y="5458"/>
                    </a:lnTo>
                    <a:lnTo>
                      <a:pt x="2701" y="1351"/>
                    </a:lnTo>
                    <a:cubicBezTo>
                      <a:pt x="2701" y="619"/>
                      <a:pt x="2110" y="0"/>
                      <a:pt x="13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9"/>
              <p:cNvSpPr/>
              <p:nvPr/>
            </p:nvSpPr>
            <p:spPr>
              <a:xfrm>
                <a:off x="2071504" y="3637100"/>
                <a:ext cx="260950" cy="320736"/>
              </a:xfrm>
              <a:custGeom>
                <a:avLst/>
                <a:gdLst/>
                <a:ahLst/>
                <a:cxnLst/>
                <a:rect l="l" t="t" r="r" b="b"/>
                <a:pathLst>
                  <a:path w="11789" h="14490" extrusionOk="0">
                    <a:moveTo>
                      <a:pt x="9959" y="3208"/>
                    </a:moveTo>
                    <a:lnTo>
                      <a:pt x="9959" y="4108"/>
                    </a:lnTo>
                    <a:lnTo>
                      <a:pt x="5430" y="4108"/>
                    </a:lnTo>
                    <a:lnTo>
                      <a:pt x="5430" y="3208"/>
                    </a:lnTo>
                    <a:close/>
                    <a:moveTo>
                      <a:pt x="4530" y="3208"/>
                    </a:moveTo>
                    <a:lnTo>
                      <a:pt x="4530" y="5909"/>
                    </a:lnTo>
                    <a:lnTo>
                      <a:pt x="1829" y="5909"/>
                    </a:lnTo>
                    <a:lnTo>
                      <a:pt x="1829" y="3208"/>
                    </a:lnTo>
                    <a:close/>
                    <a:moveTo>
                      <a:pt x="8131" y="5009"/>
                    </a:moveTo>
                    <a:lnTo>
                      <a:pt x="8131" y="5909"/>
                    </a:lnTo>
                    <a:lnTo>
                      <a:pt x="5430" y="5909"/>
                    </a:lnTo>
                    <a:lnTo>
                      <a:pt x="5430" y="5009"/>
                    </a:lnTo>
                    <a:close/>
                    <a:moveTo>
                      <a:pt x="9959" y="5009"/>
                    </a:moveTo>
                    <a:lnTo>
                      <a:pt x="9959" y="5909"/>
                    </a:lnTo>
                    <a:lnTo>
                      <a:pt x="9031" y="5909"/>
                    </a:lnTo>
                    <a:lnTo>
                      <a:pt x="9031" y="5009"/>
                    </a:lnTo>
                    <a:close/>
                    <a:moveTo>
                      <a:pt x="9959" y="6809"/>
                    </a:moveTo>
                    <a:lnTo>
                      <a:pt x="9959" y="7709"/>
                    </a:lnTo>
                    <a:lnTo>
                      <a:pt x="5430" y="7709"/>
                    </a:lnTo>
                    <a:lnTo>
                      <a:pt x="5430" y="6809"/>
                    </a:lnTo>
                    <a:close/>
                    <a:moveTo>
                      <a:pt x="4530" y="6809"/>
                    </a:moveTo>
                    <a:lnTo>
                      <a:pt x="4530" y="9510"/>
                    </a:lnTo>
                    <a:lnTo>
                      <a:pt x="1829" y="9510"/>
                    </a:lnTo>
                    <a:lnTo>
                      <a:pt x="1829" y="6809"/>
                    </a:lnTo>
                    <a:close/>
                    <a:moveTo>
                      <a:pt x="8131" y="8610"/>
                    </a:moveTo>
                    <a:lnTo>
                      <a:pt x="8131" y="9510"/>
                    </a:lnTo>
                    <a:lnTo>
                      <a:pt x="5430" y="9510"/>
                    </a:lnTo>
                    <a:lnTo>
                      <a:pt x="5430" y="8610"/>
                    </a:lnTo>
                    <a:close/>
                    <a:moveTo>
                      <a:pt x="9959" y="8610"/>
                    </a:moveTo>
                    <a:lnTo>
                      <a:pt x="9959" y="9510"/>
                    </a:lnTo>
                    <a:lnTo>
                      <a:pt x="9031" y="9510"/>
                    </a:lnTo>
                    <a:lnTo>
                      <a:pt x="9031" y="8610"/>
                    </a:lnTo>
                    <a:close/>
                    <a:moveTo>
                      <a:pt x="9959" y="10410"/>
                    </a:moveTo>
                    <a:lnTo>
                      <a:pt x="9959" y="11311"/>
                    </a:lnTo>
                    <a:lnTo>
                      <a:pt x="5430" y="11311"/>
                    </a:lnTo>
                    <a:lnTo>
                      <a:pt x="5430" y="10410"/>
                    </a:lnTo>
                    <a:close/>
                    <a:moveTo>
                      <a:pt x="4530" y="10410"/>
                    </a:moveTo>
                    <a:lnTo>
                      <a:pt x="4530" y="13111"/>
                    </a:lnTo>
                    <a:lnTo>
                      <a:pt x="1829" y="13111"/>
                    </a:lnTo>
                    <a:lnTo>
                      <a:pt x="1829" y="10410"/>
                    </a:lnTo>
                    <a:close/>
                    <a:moveTo>
                      <a:pt x="8131" y="12211"/>
                    </a:moveTo>
                    <a:lnTo>
                      <a:pt x="8131" y="13111"/>
                    </a:lnTo>
                    <a:lnTo>
                      <a:pt x="5430" y="13111"/>
                    </a:lnTo>
                    <a:lnTo>
                      <a:pt x="5430" y="12211"/>
                    </a:lnTo>
                    <a:close/>
                    <a:moveTo>
                      <a:pt x="9959" y="12211"/>
                    </a:moveTo>
                    <a:lnTo>
                      <a:pt x="9959" y="13111"/>
                    </a:lnTo>
                    <a:lnTo>
                      <a:pt x="9031" y="13111"/>
                    </a:lnTo>
                    <a:lnTo>
                      <a:pt x="9031" y="12211"/>
                    </a:lnTo>
                    <a:close/>
                    <a:moveTo>
                      <a:pt x="0" y="1"/>
                    </a:moveTo>
                    <a:lnTo>
                      <a:pt x="0" y="14490"/>
                    </a:lnTo>
                    <a:lnTo>
                      <a:pt x="11788" y="14490"/>
                    </a:lnTo>
                    <a:lnTo>
                      <a:pt x="11788" y="1"/>
                    </a:lnTo>
                    <a:lnTo>
                      <a:pt x="8609" y="1"/>
                    </a:lnTo>
                    <a:lnTo>
                      <a:pt x="8609" y="1802"/>
                    </a:lnTo>
                    <a:lnTo>
                      <a:pt x="3179" y="1802"/>
                    </a:lnTo>
                    <a:lnTo>
                      <a:pt x="317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9"/>
              <p:cNvSpPr/>
              <p:nvPr/>
            </p:nvSpPr>
            <p:spPr>
              <a:xfrm>
                <a:off x="2131911" y="3807739"/>
                <a:ext cx="19944" cy="19944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01" extrusionOk="0">
                    <a:moveTo>
                      <a:pt x="0" y="0"/>
                    </a:moveTo>
                    <a:lnTo>
                      <a:pt x="0" y="901"/>
                    </a:lnTo>
                    <a:lnTo>
                      <a:pt x="900" y="901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9"/>
              <p:cNvSpPr/>
              <p:nvPr/>
            </p:nvSpPr>
            <p:spPr>
              <a:xfrm>
                <a:off x="2352353" y="3797778"/>
                <a:ext cx="59809" cy="160678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7259" extrusionOk="0">
                    <a:moveTo>
                      <a:pt x="0" y="0"/>
                    </a:moveTo>
                    <a:lnTo>
                      <a:pt x="0" y="4164"/>
                    </a:lnTo>
                    <a:lnTo>
                      <a:pt x="901" y="5965"/>
                    </a:lnTo>
                    <a:lnTo>
                      <a:pt x="901" y="7259"/>
                    </a:lnTo>
                    <a:lnTo>
                      <a:pt x="1801" y="7259"/>
                    </a:lnTo>
                    <a:lnTo>
                      <a:pt x="1801" y="5965"/>
                    </a:lnTo>
                    <a:lnTo>
                      <a:pt x="2701" y="4164"/>
                    </a:lnTo>
                    <a:lnTo>
                      <a:pt x="27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9"/>
              <p:cNvSpPr/>
              <p:nvPr/>
            </p:nvSpPr>
            <p:spPr>
              <a:xfrm>
                <a:off x="2131911" y="3887447"/>
                <a:ext cx="19944" cy="19944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01" extrusionOk="0">
                    <a:moveTo>
                      <a:pt x="0" y="1"/>
                    </a:moveTo>
                    <a:lnTo>
                      <a:pt x="0" y="901"/>
                    </a:lnTo>
                    <a:lnTo>
                      <a:pt x="900" y="901"/>
                    </a:lnTo>
                    <a:lnTo>
                      <a:pt x="9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9"/>
              <p:cNvSpPr/>
              <p:nvPr/>
            </p:nvSpPr>
            <p:spPr>
              <a:xfrm>
                <a:off x="2161793" y="3617178"/>
                <a:ext cx="80350" cy="39887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1802" extrusionOk="0">
                    <a:moveTo>
                      <a:pt x="1" y="1"/>
                    </a:moveTo>
                    <a:lnTo>
                      <a:pt x="1" y="1801"/>
                    </a:lnTo>
                    <a:lnTo>
                      <a:pt x="3630" y="1801"/>
                    </a:lnTo>
                    <a:lnTo>
                      <a:pt x="3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9"/>
              <p:cNvSpPr/>
              <p:nvPr/>
            </p:nvSpPr>
            <p:spPr>
              <a:xfrm>
                <a:off x="2131911" y="3728030"/>
                <a:ext cx="19944" cy="19944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01" extrusionOk="0">
                    <a:moveTo>
                      <a:pt x="0" y="0"/>
                    </a:moveTo>
                    <a:lnTo>
                      <a:pt x="0" y="901"/>
                    </a:lnTo>
                    <a:lnTo>
                      <a:pt x="900" y="901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9" name="Google Shape;529;p39"/>
          <p:cNvGrpSpPr/>
          <p:nvPr/>
        </p:nvGrpSpPr>
        <p:grpSpPr>
          <a:xfrm>
            <a:off x="3352728" y="2473570"/>
            <a:ext cx="590400" cy="590400"/>
            <a:chOff x="5716210" y="2544573"/>
            <a:chExt cx="590400" cy="590400"/>
          </a:xfrm>
        </p:grpSpPr>
        <p:sp>
          <p:nvSpPr>
            <p:cNvPr id="504" name="Google Shape;504;p39"/>
            <p:cNvSpPr/>
            <p:nvPr/>
          </p:nvSpPr>
          <p:spPr>
            <a:xfrm>
              <a:off x="5716210" y="2544573"/>
              <a:ext cx="590400" cy="590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400"/>
                </a:spcAft>
                <a:buNone/>
              </a:pPr>
              <a:endParaRPr sz="18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530" name="Google Shape;530;p39"/>
            <p:cNvGrpSpPr/>
            <p:nvPr/>
          </p:nvGrpSpPr>
          <p:grpSpPr>
            <a:xfrm>
              <a:off x="5841088" y="2669453"/>
              <a:ext cx="340636" cy="340658"/>
              <a:chOff x="4728700" y="3617178"/>
              <a:chExt cx="340636" cy="340658"/>
            </a:xfrm>
          </p:grpSpPr>
          <p:sp>
            <p:nvSpPr>
              <p:cNvPr id="531" name="Google Shape;531;p39"/>
              <p:cNvSpPr/>
              <p:nvPr/>
            </p:nvSpPr>
            <p:spPr>
              <a:xfrm>
                <a:off x="4889976" y="3717450"/>
                <a:ext cx="39887" cy="3986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801" extrusionOk="0">
                    <a:moveTo>
                      <a:pt x="901" y="0"/>
                    </a:moveTo>
                    <a:cubicBezTo>
                      <a:pt x="394" y="0"/>
                      <a:pt x="1" y="394"/>
                      <a:pt x="1" y="900"/>
                    </a:cubicBezTo>
                    <a:cubicBezTo>
                      <a:pt x="1" y="1379"/>
                      <a:pt x="394" y="1801"/>
                      <a:pt x="901" y="1801"/>
                    </a:cubicBezTo>
                    <a:cubicBezTo>
                      <a:pt x="1407" y="1801"/>
                      <a:pt x="1801" y="1379"/>
                      <a:pt x="1801" y="900"/>
                    </a:cubicBezTo>
                    <a:cubicBezTo>
                      <a:pt x="1801" y="394"/>
                      <a:pt x="1407" y="0"/>
                      <a:pt x="9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9"/>
              <p:cNvSpPr/>
              <p:nvPr/>
            </p:nvSpPr>
            <p:spPr>
              <a:xfrm>
                <a:off x="4810268" y="3617178"/>
                <a:ext cx="259068" cy="259710"/>
              </a:xfrm>
              <a:custGeom>
                <a:avLst/>
                <a:gdLst/>
                <a:ahLst/>
                <a:cxnLst/>
                <a:rect l="l" t="t" r="r" b="b"/>
                <a:pathLst>
                  <a:path w="11704" h="11733" extrusionOk="0">
                    <a:moveTo>
                      <a:pt x="6302" y="1801"/>
                    </a:moveTo>
                    <a:lnTo>
                      <a:pt x="6302" y="2702"/>
                    </a:lnTo>
                    <a:lnTo>
                      <a:pt x="5402" y="2702"/>
                    </a:lnTo>
                    <a:lnTo>
                      <a:pt x="5402" y="1801"/>
                    </a:lnTo>
                    <a:close/>
                    <a:moveTo>
                      <a:pt x="4924" y="3152"/>
                    </a:moveTo>
                    <a:lnTo>
                      <a:pt x="4924" y="3686"/>
                    </a:lnTo>
                    <a:cubicBezTo>
                      <a:pt x="5093" y="3714"/>
                      <a:pt x="5261" y="3771"/>
                      <a:pt x="5402" y="3883"/>
                    </a:cubicBezTo>
                    <a:lnTo>
                      <a:pt x="5740" y="3517"/>
                    </a:lnTo>
                    <a:lnTo>
                      <a:pt x="6387" y="4164"/>
                    </a:lnTo>
                    <a:lnTo>
                      <a:pt x="6021" y="4502"/>
                    </a:lnTo>
                    <a:cubicBezTo>
                      <a:pt x="6105" y="4643"/>
                      <a:pt x="6190" y="4811"/>
                      <a:pt x="6218" y="4952"/>
                    </a:cubicBezTo>
                    <a:lnTo>
                      <a:pt x="6724" y="4952"/>
                    </a:lnTo>
                    <a:lnTo>
                      <a:pt x="6753" y="5881"/>
                    </a:lnTo>
                    <a:lnTo>
                      <a:pt x="6246" y="5881"/>
                    </a:lnTo>
                    <a:cubicBezTo>
                      <a:pt x="6190" y="6021"/>
                      <a:pt x="6134" y="6190"/>
                      <a:pt x="6049" y="6331"/>
                    </a:cubicBezTo>
                    <a:lnTo>
                      <a:pt x="6415" y="6668"/>
                    </a:lnTo>
                    <a:lnTo>
                      <a:pt x="5768" y="7315"/>
                    </a:lnTo>
                    <a:lnTo>
                      <a:pt x="5402" y="6978"/>
                    </a:lnTo>
                    <a:cubicBezTo>
                      <a:pt x="5261" y="7062"/>
                      <a:pt x="5121" y="7118"/>
                      <a:pt x="4952" y="7147"/>
                    </a:cubicBezTo>
                    <a:lnTo>
                      <a:pt x="4952" y="7681"/>
                    </a:lnTo>
                    <a:lnTo>
                      <a:pt x="4052" y="7681"/>
                    </a:lnTo>
                    <a:lnTo>
                      <a:pt x="4052" y="7147"/>
                    </a:lnTo>
                    <a:cubicBezTo>
                      <a:pt x="3883" y="7118"/>
                      <a:pt x="3742" y="7062"/>
                      <a:pt x="3602" y="6978"/>
                    </a:cubicBezTo>
                    <a:lnTo>
                      <a:pt x="3236" y="7315"/>
                    </a:lnTo>
                    <a:lnTo>
                      <a:pt x="2617" y="6668"/>
                    </a:lnTo>
                    <a:lnTo>
                      <a:pt x="2955" y="6331"/>
                    </a:lnTo>
                    <a:cubicBezTo>
                      <a:pt x="2870" y="6190"/>
                      <a:pt x="2786" y="6021"/>
                      <a:pt x="2758" y="5881"/>
                    </a:cubicBezTo>
                    <a:lnTo>
                      <a:pt x="2223" y="5881"/>
                    </a:lnTo>
                    <a:lnTo>
                      <a:pt x="2223" y="4952"/>
                    </a:lnTo>
                    <a:lnTo>
                      <a:pt x="2758" y="4952"/>
                    </a:lnTo>
                    <a:cubicBezTo>
                      <a:pt x="2786" y="4811"/>
                      <a:pt x="2842" y="4643"/>
                      <a:pt x="2926" y="4502"/>
                    </a:cubicBezTo>
                    <a:lnTo>
                      <a:pt x="2589" y="4164"/>
                    </a:lnTo>
                    <a:lnTo>
                      <a:pt x="3236" y="3517"/>
                    </a:lnTo>
                    <a:lnTo>
                      <a:pt x="3573" y="3883"/>
                    </a:lnTo>
                    <a:cubicBezTo>
                      <a:pt x="3714" y="3771"/>
                      <a:pt x="3883" y="3714"/>
                      <a:pt x="4024" y="3686"/>
                    </a:cubicBezTo>
                    <a:lnTo>
                      <a:pt x="4024" y="3152"/>
                    </a:lnTo>
                    <a:close/>
                    <a:moveTo>
                      <a:pt x="7962" y="2842"/>
                    </a:moveTo>
                    <a:lnTo>
                      <a:pt x="8722" y="3602"/>
                    </a:lnTo>
                    <a:cubicBezTo>
                      <a:pt x="9481" y="4361"/>
                      <a:pt x="9481" y="5571"/>
                      <a:pt x="8722" y="6331"/>
                    </a:cubicBezTo>
                    <a:cubicBezTo>
                      <a:pt x="8412" y="6640"/>
                      <a:pt x="8328" y="7118"/>
                      <a:pt x="8553" y="7540"/>
                    </a:cubicBezTo>
                    <a:lnTo>
                      <a:pt x="8553" y="7512"/>
                    </a:lnTo>
                    <a:lnTo>
                      <a:pt x="8975" y="8384"/>
                    </a:lnTo>
                    <a:lnTo>
                      <a:pt x="8159" y="8778"/>
                    </a:lnTo>
                    <a:lnTo>
                      <a:pt x="7737" y="7934"/>
                    </a:lnTo>
                    <a:cubicBezTo>
                      <a:pt x="7343" y="7175"/>
                      <a:pt x="7484" y="6274"/>
                      <a:pt x="8075" y="5684"/>
                    </a:cubicBezTo>
                    <a:cubicBezTo>
                      <a:pt x="8497" y="5290"/>
                      <a:pt x="8497" y="4643"/>
                      <a:pt x="8075" y="4221"/>
                    </a:cubicBezTo>
                    <a:lnTo>
                      <a:pt x="7315" y="3489"/>
                    </a:lnTo>
                    <a:lnTo>
                      <a:pt x="7962" y="2842"/>
                    </a:lnTo>
                    <a:close/>
                    <a:moveTo>
                      <a:pt x="5402" y="8131"/>
                    </a:moveTo>
                    <a:cubicBezTo>
                      <a:pt x="5909" y="8131"/>
                      <a:pt x="6302" y="8525"/>
                      <a:pt x="6302" y="9031"/>
                    </a:cubicBezTo>
                    <a:cubicBezTo>
                      <a:pt x="6302" y="9538"/>
                      <a:pt x="5909" y="9932"/>
                      <a:pt x="5402" y="9932"/>
                    </a:cubicBezTo>
                    <a:cubicBezTo>
                      <a:pt x="4896" y="9932"/>
                      <a:pt x="4502" y="9538"/>
                      <a:pt x="4502" y="9031"/>
                    </a:cubicBezTo>
                    <a:cubicBezTo>
                      <a:pt x="4502" y="8525"/>
                      <a:pt x="4896" y="8131"/>
                      <a:pt x="5402" y="8131"/>
                    </a:cubicBezTo>
                    <a:close/>
                    <a:moveTo>
                      <a:pt x="5852" y="1"/>
                    </a:moveTo>
                    <a:cubicBezTo>
                      <a:pt x="2617" y="1"/>
                      <a:pt x="1" y="2645"/>
                      <a:pt x="1" y="5881"/>
                    </a:cubicBezTo>
                    <a:cubicBezTo>
                      <a:pt x="1" y="9116"/>
                      <a:pt x="2617" y="11732"/>
                      <a:pt x="5852" y="11732"/>
                    </a:cubicBezTo>
                    <a:cubicBezTo>
                      <a:pt x="9088" y="11732"/>
                      <a:pt x="11704" y="9116"/>
                      <a:pt x="11704" y="5881"/>
                    </a:cubicBezTo>
                    <a:cubicBezTo>
                      <a:pt x="11704" y="2645"/>
                      <a:pt x="9088" y="1"/>
                      <a:pt x="58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9"/>
              <p:cNvSpPr/>
              <p:nvPr/>
            </p:nvSpPr>
            <p:spPr>
              <a:xfrm>
                <a:off x="4728700" y="3837621"/>
                <a:ext cx="120193" cy="120215"/>
              </a:xfrm>
              <a:custGeom>
                <a:avLst/>
                <a:gdLst/>
                <a:ahLst/>
                <a:cxnLst/>
                <a:rect l="l" t="t" r="r" b="b"/>
                <a:pathLst>
                  <a:path w="5430" h="5431" extrusionOk="0">
                    <a:moveTo>
                      <a:pt x="4164" y="1"/>
                    </a:moveTo>
                    <a:lnTo>
                      <a:pt x="0" y="4165"/>
                    </a:lnTo>
                    <a:lnTo>
                      <a:pt x="1294" y="5431"/>
                    </a:lnTo>
                    <a:lnTo>
                      <a:pt x="5430" y="1267"/>
                    </a:lnTo>
                    <a:cubicBezTo>
                      <a:pt x="4952" y="901"/>
                      <a:pt x="4530" y="479"/>
                      <a:pt x="4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4" name="Google Shape;534;p39"/>
          <p:cNvGrpSpPr/>
          <p:nvPr/>
        </p:nvGrpSpPr>
        <p:grpSpPr>
          <a:xfrm>
            <a:off x="5253295" y="3227681"/>
            <a:ext cx="312635" cy="340547"/>
            <a:chOff x="4075452" y="4266796"/>
            <a:chExt cx="312635" cy="340547"/>
          </a:xfrm>
        </p:grpSpPr>
        <p:sp>
          <p:nvSpPr>
            <p:cNvPr id="535" name="Google Shape;535;p39"/>
            <p:cNvSpPr/>
            <p:nvPr/>
          </p:nvSpPr>
          <p:spPr>
            <a:xfrm>
              <a:off x="4075452" y="4266796"/>
              <a:ext cx="312635" cy="340547"/>
            </a:xfrm>
            <a:custGeom>
              <a:avLst/>
              <a:gdLst/>
              <a:ahLst/>
              <a:cxnLst/>
              <a:rect l="l" t="t" r="r" b="b"/>
              <a:pathLst>
                <a:path w="14124" h="15385" extrusionOk="0">
                  <a:moveTo>
                    <a:pt x="6161" y="1655"/>
                  </a:moveTo>
                  <a:lnTo>
                    <a:pt x="6443" y="1937"/>
                  </a:lnTo>
                  <a:cubicBezTo>
                    <a:pt x="6499" y="1965"/>
                    <a:pt x="7512" y="2893"/>
                    <a:pt x="7512" y="4075"/>
                  </a:cubicBezTo>
                  <a:cubicBezTo>
                    <a:pt x="7456" y="4835"/>
                    <a:pt x="7146" y="5538"/>
                    <a:pt x="6612" y="6072"/>
                  </a:cubicBezTo>
                  <a:lnTo>
                    <a:pt x="6612" y="6776"/>
                  </a:lnTo>
                  <a:cubicBezTo>
                    <a:pt x="7005" y="6494"/>
                    <a:pt x="7456" y="6326"/>
                    <a:pt x="7962" y="6326"/>
                  </a:cubicBezTo>
                  <a:lnTo>
                    <a:pt x="9312" y="6326"/>
                  </a:lnTo>
                  <a:lnTo>
                    <a:pt x="9312" y="6776"/>
                  </a:lnTo>
                  <a:cubicBezTo>
                    <a:pt x="9284" y="8014"/>
                    <a:pt x="8300" y="8998"/>
                    <a:pt x="7062" y="9026"/>
                  </a:cubicBezTo>
                  <a:lnTo>
                    <a:pt x="6612" y="9026"/>
                  </a:lnTo>
                  <a:lnTo>
                    <a:pt x="6612" y="9927"/>
                  </a:lnTo>
                  <a:lnTo>
                    <a:pt x="5711" y="9927"/>
                  </a:lnTo>
                  <a:lnTo>
                    <a:pt x="5711" y="9026"/>
                  </a:lnTo>
                  <a:lnTo>
                    <a:pt x="5261" y="9026"/>
                  </a:lnTo>
                  <a:cubicBezTo>
                    <a:pt x="3995" y="9026"/>
                    <a:pt x="3010" y="8014"/>
                    <a:pt x="3010" y="6776"/>
                  </a:cubicBezTo>
                  <a:lnTo>
                    <a:pt x="3010" y="6326"/>
                  </a:lnTo>
                  <a:lnTo>
                    <a:pt x="4361" y="6326"/>
                  </a:lnTo>
                  <a:cubicBezTo>
                    <a:pt x="4839" y="6326"/>
                    <a:pt x="5317" y="6494"/>
                    <a:pt x="5711" y="6804"/>
                  </a:cubicBezTo>
                  <a:lnTo>
                    <a:pt x="5711" y="6072"/>
                  </a:lnTo>
                  <a:cubicBezTo>
                    <a:pt x="5177" y="5538"/>
                    <a:pt x="4839" y="4835"/>
                    <a:pt x="4811" y="4075"/>
                  </a:cubicBezTo>
                  <a:cubicBezTo>
                    <a:pt x="4811" y="2893"/>
                    <a:pt x="5796" y="1965"/>
                    <a:pt x="5852" y="1937"/>
                  </a:cubicBezTo>
                  <a:lnTo>
                    <a:pt x="6161" y="1655"/>
                  </a:lnTo>
                  <a:close/>
                  <a:moveTo>
                    <a:pt x="6147" y="0"/>
                  </a:moveTo>
                  <a:cubicBezTo>
                    <a:pt x="5736" y="0"/>
                    <a:pt x="5317" y="44"/>
                    <a:pt x="4895" y="136"/>
                  </a:cubicBezTo>
                  <a:cubicBezTo>
                    <a:pt x="2645" y="643"/>
                    <a:pt x="900" y="2415"/>
                    <a:pt x="422" y="4666"/>
                  </a:cubicBezTo>
                  <a:cubicBezTo>
                    <a:pt x="0" y="6635"/>
                    <a:pt x="619" y="8689"/>
                    <a:pt x="2110" y="10095"/>
                  </a:cubicBezTo>
                  <a:lnTo>
                    <a:pt x="2110" y="15384"/>
                  </a:lnTo>
                  <a:lnTo>
                    <a:pt x="8412" y="15384"/>
                  </a:lnTo>
                  <a:lnTo>
                    <a:pt x="8412" y="12627"/>
                  </a:lnTo>
                  <a:lnTo>
                    <a:pt x="12013" y="12627"/>
                  </a:lnTo>
                  <a:lnTo>
                    <a:pt x="12013" y="9927"/>
                  </a:lnTo>
                  <a:lnTo>
                    <a:pt x="14123" y="9927"/>
                  </a:lnTo>
                  <a:lnTo>
                    <a:pt x="12013" y="5763"/>
                  </a:lnTo>
                  <a:cubicBezTo>
                    <a:pt x="11939" y="2509"/>
                    <a:pt x="9254" y="0"/>
                    <a:pt x="6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23026" y="4426722"/>
              <a:ext cx="36766" cy="19966"/>
            </a:xfrm>
            <a:custGeom>
              <a:avLst/>
              <a:gdLst/>
              <a:ahLst/>
              <a:cxnLst/>
              <a:rect l="l" t="t" r="r" b="b"/>
              <a:pathLst>
                <a:path w="1661" h="902" extrusionOk="0">
                  <a:moveTo>
                    <a:pt x="1295" y="1"/>
                  </a:moveTo>
                  <a:cubicBezTo>
                    <a:pt x="704" y="1"/>
                    <a:pt x="198" y="367"/>
                    <a:pt x="1" y="901"/>
                  </a:cubicBezTo>
                  <a:lnTo>
                    <a:pt x="395" y="901"/>
                  </a:lnTo>
                  <a:cubicBezTo>
                    <a:pt x="957" y="901"/>
                    <a:pt x="1464" y="535"/>
                    <a:pt x="16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01865" y="4332072"/>
              <a:ext cx="19944" cy="49848"/>
            </a:xfrm>
            <a:custGeom>
              <a:avLst/>
              <a:gdLst/>
              <a:ahLst/>
              <a:cxnLst/>
              <a:rect l="l" t="t" r="r" b="b"/>
              <a:pathLst>
                <a:path w="901" h="2252" extrusionOk="0">
                  <a:moveTo>
                    <a:pt x="450" y="1"/>
                  </a:moveTo>
                  <a:cubicBezTo>
                    <a:pt x="169" y="310"/>
                    <a:pt x="0" y="704"/>
                    <a:pt x="0" y="1126"/>
                  </a:cubicBezTo>
                  <a:cubicBezTo>
                    <a:pt x="0" y="1520"/>
                    <a:pt x="169" y="1942"/>
                    <a:pt x="450" y="2251"/>
                  </a:cubicBezTo>
                  <a:cubicBezTo>
                    <a:pt x="704" y="1942"/>
                    <a:pt x="872" y="1520"/>
                    <a:pt x="901" y="1126"/>
                  </a:cubicBezTo>
                  <a:cubicBezTo>
                    <a:pt x="844" y="704"/>
                    <a:pt x="704" y="310"/>
                    <a:pt x="4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163262" y="4426722"/>
              <a:ext cx="36744" cy="19966"/>
            </a:xfrm>
            <a:custGeom>
              <a:avLst/>
              <a:gdLst/>
              <a:ahLst/>
              <a:cxnLst/>
              <a:rect l="l" t="t" r="r" b="b"/>
              <a:pathLst>
                <a:path w="1660" h="902" extrusionOk="0">
                  <a:moveTo>
                    <a:pt x="0" y="1"/>
                  </a:moveTo>
                  <a:cubicBezTo>
                    <a:pt x="197" y="535"/>
                    <a:pt x="703" y="901"/>
                    <a:pt x="1294" y="901"/>
                  </a:cubicBezTo>
                  <a:lnTo>
                    <a:pt x="1660" y="901"/>
                  </a:lnTo>
                  <a:cubicBezTo>
                    <a:pt x="1463" y="367"/>
                    <a:pt x="957" y="1"/>
                    <a:pt x="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4"/>
          <p:cNvSpPr txBox="1">
            <a:spLocks noGrp="1"/>
          </p:cNvSpPr>
          <p:nvPr>
            <p:ph type="title"/>
          </p:nvPr>
        </p:nvSpPr>
        <p:spPr>
          <a:xfrm>
            <a:off x="2914797" y="2362650"/>
            <a:ext cx="33144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Classification</a:t>
            </a:r>
            <a:endParaRPr dirty="0"/>
          </a:p>
        </p:txBody>
      </p:sp>
      <p:sp>
        <p:nvSpPr>
          <p:cNvPr id="930" name="Google Shape;930;p44"/>
          <p:cNvSpPr txBox="1">
            <a:spLocks noGrp="1"/>
          </p:cNvSpPr>
          <p:nvPr>
            <p:ph type="title" idx="2"/>
          </p:nvPr>
        </p:nvSpPr>
        <p:spPr>
          <a:xfrm>
            <a:off x="3704097" y="1425388"/>
            <a:ext cx="1735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931" name="Google Shape;931;p44"/>
          <p:cNvSpPr txBox="1">
            <a:spLocks noGrp="1"/>
          </p:cNvSpPr>
          <p:nvPr>
            <p:ph type="subTitle" idx="1"/>
          </p:nvPr>
        </p:nvSpPr>
        <p:spPr>
          <a:xfrm>
            <a:off x="3392199" y="3004700"/>
            <a:ext cx="2440189" cy="7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Can we predict who got vaccinated and who didn’t? What key features help us predict?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atercolor Medical Breakthrough by Slidesgo">
  <a:themeElements>
    <a:clrScheme name="Simple Light">
      <a:dk1>
        <a:srgbClr val="212121"/>
      </a:dk1>
      <a:lt1>
        <a:srgbClr val="F2F2EB"/>
      </a:lt1>
      <a:dk2>
        <a:srgbClr val="212121"/>
      </a:dk2>
      <a:lt2>
        <a:srgbClr val="F2F2EB"/>
      </a:lt2>
      <a:accent1>
        <a:srgbClr val="30D2C3"/>
      </a:accent1>
      <a:accent2>
        <a:srgbClr val="00B3A3"/>
      </a:accent2>
      <a:accent3>
        <a:srgbClr val="7AE3CA"/>
      </a:accent3>
      <a:accent4>
        <a:srgbClr val="84F0E8"/>
      </a:accent4>
      <a:accent5>
        <a:srgbClr val="F2F2EB"/>
      </a:accent5>
      <a:accent6>
        <a:srgbClr val="F2F2EB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4112</TotalTime>
  <Words>1074</Words>
  <Application>Microsoft Office PowerPoint</Application>
  <PresentationFormat>On-screen Show (16:9)</PresentationFormat>
  <Paragraphs>192</Paragraphs>
  <Slides>28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Raleway Thin</vt:lpstr>
      <vt:lpstr>Aharoni</vt:lpstr>
      <vt:lpstr>Arial</vt:lpstr>
      <vt:lpstr>Raleway</vt:lpstr>
      <vt:lpstr>Barlow</vt:lpstr>
      <vt:lpstr>Work Sans</vt:lpstr>
      <vt:lpstr>Watercolor Medical Breakthrough by Slidesgo</vt:lpstr>
      <vt:lpstr>Pigs, Bats &amp; Microchips</vt:lpstr>
      <vt:lpstr>Using Survey Data as a Predictor of Pandemic Vaccination</vt:lpstr>
      <vt:lpstr>Covid-19</vt:lpstr>
      <vt:lpstr>Vaccination is Key</vt:lpstr>
      <vt:lpstr>Vaccination is Key</vt:lpstr>
      <vt:lpstr>H1N1: (swine flu) </vt:lpstr>
      <vt:lpstr>Analyis Questions</vt:lpstr>
      <vt:lpstr>A Muti-Method Approach</vt:lpstr>
      <vt:lpstr>Classification</vt:lpstr>
      <vt:lpstr>Data &amp; Processing</vt:lpstr>
      <vt:lpstr>Opinions appear important; demographics less so</vt:lpstr>
      <vt:lpstr>Classification Modeling</vt:lpstr>
      <vt:lpstr>XGBoost: best results*</vt:lpstr>
      <vt:lpstr>Key Factors</vt:lpstr>
      <vt:lpstr>Clustering</vt:lpstr>
      <vt:lpstr>KMeans Clustering</vt:lpstr>
      <vt:lpstr>Age, education, opinions, contact</vt:lpstr>
      <vt:lpstr>NLP</vt:lpstr>
      <vt:lpstr>Covid-19 Tweets</vt:lpstr>
      <vt:lpstr>Uncovering Topics and Meaning </vt:lpstr>
      <vt:lpstr>PowerPoint Presentation</vt:lpstr>
      <vt:lpstr>Topic clustering &amp; reading</vt:lpstr>
      <vt:lpstr>Example Tweets</vt:lpstr>
      <vt:lpstr>Take-aways</vt:lpstr>
      <vt:lpstr>Recommendations</vt:lpstr>
      <vt:lpstr>Next Steps</vt:lpstr>
      <vt:lpstr>Dashboard… in progress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Data as a Predictor of Pandemic Vaccination</dc:title>
  <cp:lastModifiedBy>RAJEEV RANJAN</cp:lastModifiedBy>
  <cp:revision>64</cp:revision>
  <dcterms:modified xsi:type="dcterms:W3CDTF">2021-08-26T12:57:24Z</dcterms:modified>
</cp:coreProperties>
</file>